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31T15:47:35.6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2547 1456 1094 0,'0'0'97'0,"0"0"-77"0,-7-6-20 0,7 6 0 16,-4 0 99-16,-3 0 16 0,4 0 3 0,3 0 1 15,0-3-83-15,0 3-16 16,-11 3-3-16,8-3-1 0,-4 6-16 0,3-3 0 16,4-3 0-16,-10 0-9 0,6 10-3 0,-7-4 0 15,1-6 0-15,6 0 0 0,-6 9 20 0,-1-9 3 0,1 3 1 0,-1-3 0 16,8 7-12-16,-8-1 0 0,-3-6 0 0,-4 0-11 16,11 3 35-16,-10 3 6 0,9-2 2 0,-2-4 0 15,-1 9 3-15,1-9 1 0,-1 16 0 0,1-13 0 16,2 12-20-16,-9-5-3 0,10 9-1 0,-4-4 0 15,1 1-3-15,-5-3-1 0,5 12 0 0,-4-13 0 16,-4 13-8-16,8 0 12 0,-5-9-12 0,5 6 12 0,3-6-12 16,-11 2 0-16,8 11 0 0,3-10 8 0,-4-4-8 15,0 4 8-15,-3 0-8 0,4 6 8 0,3 0 3 0,3-6 0 16,-6 0 0-16,6 6 0 0,-3-6 4 0,7 9 1 16,-4-3 0-16,4 3 0 0,0-9-2 15,4 6 0-15,3 0 0 0,-7 0 0 0,4-3-3 0,3 3-1 16,-4-6 0-16,8 6 0 0,-1-6-2 0,1 9-8 15,-4-12 12-15,4 3-4 16,-1 9-8-16,1-9 10 0,-1-4-10 0,4 10 10 16,0-3-10-16,1-6 0 0,2 9 9 0,-3-6-9 0,-3 9 8 0,3-12-8 15,0 3 8-15,7-1-8 0,-10 8 24 0,-1-17 1 16,5 0 0-16,2 10 0 0,4-3-17 0,1-4-8 16,-8 1 8-16,7-1-8 0,-4-2 12 0,5 6-4 15,-1-13 0-15,-4 9 0 0,1-9-8 0,7 7 0 16,-11-1 9-16,0-3-9 0,0-2 0 0,4 2 9 0,-4-3-9 0,0 3 0 15,0-3 13-15,4-3-4 0,-4 7-1 0,-4-7 0 16,5 0 5-16,-1 0 1 0,-4 6 0 0,4-6 0 16,-3 0 1-16,3-6 0 0,4 6 0 0,-4 0 0 15,-4-7 1-15,4 4 0 0,-3-6 0 0,0 9 0 16,-8-10-16-16,8-5 11 0,-1 5-11 16,4-5 10-16,-3 5 2 0,0-9 1 0,3 7 0 15,-4-4 0-15,-6 1-2 0,6-4-1 0,1 0 0 16,0 10 0-16,-4-17-2 0,0 8 0 15,3-1 0-15,-6 3 0 0,6-6 0 0,-10 0-8 16,4 3 12-16,3 1-4 0,-4-1 0 0,5 3-8 0,-8-6 12 0,0 6-4 16,3-9-8-16,-3 0 12 0,0 13-12 0,0-13 12 15,0 0-12-15,0 12 12 0,-3-12-12 0,3 6 12 16,0 0-4-16,-8 1 0 0,8-4 0 0,-3 9 0 16,3-12 0-16,-7 9-8 0,3-6 12 0,1-3-4 0,-4 10-8 15,3 2 0-15,-3-12 9 0,4 9-9 0,3-3 0 0,-7 1 9 16,0 5-9-16,7-3 0 0,-7-9 12 0,3 6-12 15,-7 4 12-15,1 2-12 0,6-12 14 0,-6 10-4 16,-1 2-1-16,1-3 0 0,6-3 12 0,-7 4 3 16,8 5 0-16,-8 1 0 0,1-10-24 0,-1 10-16 15,8-1 2-15,-4 1 1 0,-8 3 21 0,5-4 4 16,-1 1 0-16,4 6 1 0,-3-4-13 0,-1 1 0 0,0-3 0 16,1 6-10-16,-4-7 10 0,3 4 0 15,1-3 0-15,-1-1 0 0,4 7 0 0,-4-13 0 0,1 7 0 16,-1 3 0-16,8-13 0 0,-8 9 0 15,-3 4 0-15,7-3 0 0,3 6 0 0,-6-7 0 0,6 4 0 16,-6-3 0-16,3-1 0 0,3 10 0 16,-6-3 0-16,6-10 0 0,-7 13 0 0,4 0 0 15,4-3 0-15,-8 6-8 0,-3 4-7 0,4-1-1 16,-5 7 0-16,5-4 0 16,-11 7-80-16,3-4-17 0,-3 4-3 0,-4 9-1 15,4-13-125-15,-4 14-25 0</inkml:trace>
  <inkml:trace contextRef="#ctx0" brushRef="#br0" timeOffset="1408.88">2769 4830 1256 0,'-7'3'28'0,"-3"-3"5"0,-1 0 2 0,-3 10 0 0,-4-10-35 0,4 6 0 0,0-3 0 0,0 3 0 16,-4-6 37-16,1 7 1 0,-1-4 0 0,0 3 0 15,4-3-14-15,-7-3-4 0,0 10 0 0,7-10 0 16,-11 0-12-16,4 6-8 0,3-3 8 0,-3 3-8 15,0-6 24-15,3 3 0 0,-3 4 0 0,0 2 0 16,11-3-13-16,-5 4-3 0,-6-1 0 0,4 1 0 16,2-1 20-16,-6 0 4 0,7 7 1 0,-7-3 0 15,7 2 5-15,0-5 1 0,-4-1 0 0,4 10 0 16,3-3-14-16,-3-4-2 0,0 4-1 0,4 3 0 0,3 6 2 0,0-6 0 16,-4 6 0-16,4 0 0 15,0-3-24-15,0 3-12 0,3 3 2 0,-6-3 0 0,10 3 10 16,-11-3 12-16,11 4-2 0,-3-4-1 15,-4 3-1-15,7-3-8 0,-4-6 12 0,4 6-4 16,0 3 12-16,0-3 1 0,0-3 1 0,4 3 0 16,-4 4-3-16,7-4-1 0,-4 3 0 0,1-3 0 15,3 3-6-15,-4 7-2 0,4-10 0 0,-3 3 0 0,6 0-1 0,-6-3 0 16,7 0 0-16,-1-3 0 0,1 3-9 0,-1-6 0 16,4 0 0-16,-3 6 0 0,3-6 15 0,-3-3-3 15,10-1 0-15,-7-2 0 0,0 6-12 0,0-4 9 16,4-5-9-16,-4 5 8 0,0-5-8 0,7-1 10 0,4 1-10 15,0-7 10-15,-8 3-2 0,1-6-8 0,7 9 12 0,-8-9-4 16,4 7 2-16,0-7 0 0,4-7 0 0,-4 7 0 16,-7 0-1-16,4 0 0 0,3 0 0 0,0-3 0 15,-3-3 0-15,0 6 0 0,-1-9 0 0,1 2 0 16,-4 7 1 0,7-9 0-16,-7 0 0 0,0 5 0 0,1-2 13 0,6-6 2 0,-7-1 1 0,7 4 0 15,-10-4 6-15,3-3 0 0,0-2 1 0,0 2 0 16,4-3-24-16,-1 0-9 15,1-6 0-15,-4 3 9 0,0-3-9 0,7 0 0 16,-7-3 0-16,-3 3 0 0,0-3 0 0,3 2 0 0,-4-2 11 0,1 0-11 16,-4 3 15-16,3 0-3 0,-2-3-1 0,-5 3 0 15,1 6 5-15,3-6 0 0,-7 6 1 0,0 0 0 16,-7-6-2-16,3 6-1 0,1 0 0 0,-5 0 0 16,-2 4-5-16,3-13-1 0,-4 9 0 0,1-6 0 15,-4-4-8-15,3 4 12 0,-3 0-12 0,3 3 12 0,-6-6 0 0,3-3 0 16,-1 2 0-16,1 4 0 0,-3-3-12 0,10 3 0 15,-4 6 0-15,0-6 0 0,1 6 0 0,-1 7 0 16,4-4 9-16,-3-3-9 0,-1 10 8 0,0-7-8 16,1 7 10-16,-1 6-10 0,-3-4 8 0,4 1-8 15,-5 6 0-15,5 0 0 0,-1 0 0 0,-3 0 0 16,0 6 0-16,-7-6-10 0,7 0-1 0,0 7 0 16,-7-4 0-16,-1 3 0 15,5-3-12-15,-4 7-2 0,-4-10-1 0,0 0 0 16,0 6-91-16,1-3-19 0,-1-3-3 0,0 6-1 15,-3-6-112-15,11 0-22 0</inkml:trace>
  <inkml:trace contextRef="#ctx0" brushRef="#br0" timeOffset="2936.1">2431 7991 1443 0,'0'0'64'0,"0"0"13"0,0 0-61 0,0 0-16 0,-4-9 0 0,-3 9 0 16,4-7 46-16,-5 4 6 16,5 3 2-16,-1 0 0 0,-3 0-36 0,4-6-7 15,-8 6-2-15,4 0 0 0,0 0-9 0,-3 0 0 16,-1 0 0-16,7 0 0 0,-6 0 0 0,-1 0 0 0,4-3 0 0,0-3 0 16,-10 12 25-16,9-3 10 0,-2-3 1 0,-1 0 1 15,-3 6 3-15,4-6 1 0,-5 10 0 0,5-4 0 16,-4-3-14-16,3 6-3 0,-6 1-1 0,2-1 0 15,1 7-7-15,0-7-2 0,4 7 0 0,-4-3 0 16,3 2-2-16,-3 1 0 0,3-3 0 0,1 2 0 16,-4-2-3-16,3 9-1 0,0-10 0 0,-3 7 0 15,4-3 2-15,-1 3 0 0,1-1 0 0,-1-2 0 16,4 9-2-16,-4-3-8 0,1 0 12 0,3 0-4 16,0-3 5-16,-4 6 1 0,4 0 0 0,3 0 0 15,1-3 1-15,-4 9 0 0,3-2 0 0,4-1 0 0,-7 0-6 0,7-3-1 16,0 0 0-16,-3 3 0 15,3-2 4-15,0-5 0 0,0 5 0 0,0 2 0 16,0-3 0-16,0 0 0 0,3 3 0 0,4-3 0 16,-7 3-12-16,4-2 12 0,3-4-12 0,-4 3 12 15,1 3-12-15,3-3 10 0,4 0-10 0,-8-3 10 0,8 3-10 0,-1 3 0 16,1-6 9-16,-4 0-9 0,4 3 0 0,-1-6 0 16,1 6 0-16,-1-6 0 0,4 0 0 0,-3 0 0 15,3-4 0-15,-3 1 8 0,-1-4-8 0,4-2 11 16,1 6-11-16,-1-1 12 0,3-5-4 0,1-1 0 15,3 0 0-15,0 1 0 0,-3-1-8 0,3-2 10 16,-7 2-10-16,7-6 10 0,0 7-10 0,-3-4 12 0,3-3-12 16,4-3 12-16,-4 6-12 0,4-3 12 0,0-3-12 0,-1 0 12 15,-3 0-12-15,4-9 0 16,0 9 9-16,-1-3-9 0,-6-3 0 0,3 2 0 16,0-2 0-16,4 6 8 0,-4-9-8 0,-3-1 8 0,7 1-8 15,-4 3 8-15,3-4-8 0,1 1 8 16,-4-1-8-16,4 1 8 0,0-7-8 0,-1 7 12 15,1-4-4-15,0-2 0 0,0 5-8 0,-1-5 12 16,-3 2-4-16,1-3 0 0,2-2 0 0,-10 2 0 0,8 3 0 0,-5-2 0 16,1-4 3-16,-4 0 1 0,0-6 0 0,-3 0 0 15,3 6 0-15,-4-9 1 0,1 3 0 0,-1-4 0 16,-6 4-1-16,7-3-1 0,-11 3 0 0,10-3 0 16,-10 3 0-16,4-3 0 0,-4-7 0 0,0 7 0 15,0-7 0-15,-4 7 0 0,4-6 0 0,0-1 0 16,-7 7-3-16,4-7 0 0,3 7 0 0,-7-6 0 0,-1-4 4 0,-2 10 0 15,3-7 0-15,3 7 0 0,-10-6-2 0,4 9 0 16,-1-4 0-16,-3 4 0 0,3-3-2 0,-10 3-8 16,4 3 12-16,-5-3-4 0,-2 0 0 0,2 0-8 15,-2 3 12-15,3 3-4 0,3-3-8 0,-3 3 8 16,-7 0-8-16,3 1 8 0,-7 8-8 0,7-6 0 16,-3 7 0-16,-4 0 8 0,4-1-8 0,-3 4 0 15,6-3 0-15,-7 9 0 0,0-4 0 16,-3-2 0-16,0 6-14 0,3 0 5 15,-3 0-17-15,-4 0-3 0,4 6-1 0,-1-6 0 16,8 0-100-16,-7 4-20 0,0-4-4 0,3 0-634 16,-3 0-126-16</inkml:trace>
  <inkml:trace contextRef="#ctx0" brushRef="#br0" timeOffset="4905.6">8378 1638 1670 0,'-7'9'148'0,"0"-9"-118"0,7 0-30 0,0 0 0 16,0 0 38-16,0 0 2 0,0 0 0 0,0 0 0 16,0 7-27-16,-3 2-5 0,-1 0 0 0,1 1-8 0,-1-1 0 0,1 7 0 15,-4-4 0-15,0 4 0 0,0-6 0 0,-1-1 0 16,1 7-12-16,-3-7 12 16,-4 0 0-16,3 1 0 0,1 9 0 0,-1-10 0 15,0 1 11-15,-6 2 1 0,3-3 1 0,3 4 0 16,-3 3 4-16,0-7 1 0,0 7 0 0,0-4 0 15,3 7-5-15,0 3-1 0,1-9 0 0,3 2 0 0,-7 4 0 0,7 0 0 16,0 0 0-16,3 0 0 0,-3 3 0 0,4 6 0 16,-1-9 0-16,0-1 0 0,4 7-4 0,0-6 0 15,0 6-8-15,4-3 12 0,-8 3-4 0,8 0 0 16,0-6-8-16,-1 6 12 0,4-3-4 0,0 3 0 16,0 0-8-16,0-6 12 0,4 0-1 0,-4 6-1 15,3-6 0-15,5 6 0 0,-5 0 0 0,8-3 0 0,-4-3 0 0,4 3 0 16,-4 0-10-16,3-6 12 0,4-7-12 0,1 10 12 15,-5-10 0-15,8 7 1 0,0-4 0 0,-1-5 0 16,-2 2-13-16,2 0 0 0,1 1 8 0,7-4-8 16,-8 4 12-16,-2-7-1 0,2 3 0 0,4 0 0 15,1-3 4-15,-5-3 1 0,5 7 0 0,2-7 0 16,-2 0 0-16,-1-7 0 0,0 7 0 16,0-3 0-16,-3-3 4 0,0 6 0 15,-1-6 1-15,1 3 0 0,0-4-21 0,-4-2 9 0,0-1-9 0,0-2 0 16,0-4 20-16,-3 1-4 0,3-4 0 0,-3 0 0 15,-1 0 4-15,-2-6 0 0,2 0 0 0,-3 6 0 16,0-9-1-16,1 9 0 0,-5-15 0 0,4 15 0 16,-3-16-7-16,-1 10-2 0,1-3 0 0,-4 0 0 15,0 0-1-15,0 2 0 0,-3-8 0 0,3 6 0 0,-7 3 3 16,3-4 1-16,-3-5 0 0,0 9 0 0,-3 6-1 0,-1-3-1 16,1-3 0-16,-4-3 0 0,0 6 0 0,0 3 0 15,-4-3 0-15,4-3 0 0,-4 0-2 0,1 0 0 16,-1 6 0-16,-3-3 0 0,0-3-9 0,0 0 10 15,0 0-10-15,-4-3 10 0,4 2-10 0,-4-2 0 16,1 3 0-16,-1 3 0 0,0-3 0 0,-3 6 0 16,0-6 8-16,0 6-8 0,-4 1 0 0,0 2 0 15,1 3 0-15,-1 4 0 0,-3-4 0 0,-4 10 0 0,4 3 0 16,-4-6 0-16,0 12-9 16,1-6-4-16,-5 3-1 0,5 10 0 15,-5-10-14-15,-2 7-2 0,-1-1-1 0,0 7 0 16,-3-7-29-16,-4 0-7 0,3 7-1 0,1-3 0 15,7-4-106-15,-8 0-22 0,5-2-4 0</inkml:trace>
  <inkml:trace contextRef="#ctx0" brushRef="#br0" timeOffset="6354.11">8371 5235 1227 0,'0'0'54'0,"0"0"12"0,-17 0-53 0,10-10-13 0,-4 7 0 0,4-3 0 16,-7 6 43-16,3-3 5 0,1 3 2 0,3-7 0 15,-7 7-27-15,7 0-6 0,-4 0-1 0,0 0 0 16,1 7-6-16,3-4-2 0,-11-3 0 0,8 9 0 16,-5 1 7-16,1-10 1 15,4 6 0-15,-4-3 0 0,0 3 17 0,-1 4 4 0,5-1 1 0,-4 1 0 16,0 5-6-16,3-2-2 0,-3 3 0 0,7 2 0 16,-7-2-18-16,3-3-4 0,1 9-8 0,3-4 12 15,-4 1 5-15,4 0 1 0,0 0 0 0,0-4 0 16,3 4-4-16,-3 0-1 0,4 0 0 0,-1 3 0 15,4 0 5-15,0-7 1 0,-3 4 0 0,3 0 0 0,0 6 0 0,0 0 0 16,0-3 0-16,0 3 0 0,3 4-2 0,-3-4 0 16,4 3 0-16,-1 3 0 0,-3-3-2 0,7 1-1 15,-3-4 0-15,3-3 0 0,0 9-14 0,3-3 0 16,-2-3 0-16,2-3 0 0,4 3 0 0,-3 0 0 16,3-6 0-16,0 6 0 0,7-3 0 0,-3-6 0 15,3 3 0-15,0 0 0 0,4-4 12 0,0-5-4 0,3 5-8 0,0-11 12 16,4 5 5-16,-4-9 1 0,4 0 0 0,-1 0 0 15,1 0-10-15,0 0-8 0,-4 0 12 0,4 0-12 16,0-3 13-16,-1-3-4 0,1 2-1 0,3-2 0 16,-3 6 3-16,4-9 0 0,-5 9 0 0,-3-3 0 15,4-4-11-15,0 1 0 16,0-3 0-16,-4 5 0 0,0-5 28 0,0-7 4 16,4 7 1-16,-11-7 0 0,8-2-9 0,-5-1-3 15,1 0 0-15,0 0 0 0,-4-6-5 0,3 0 0 0,5 3-1 16,-5-9 0-16,1-1 1 0,0 1 0 0,-4-7 0 0,0 10 0 15,0-13 4-15,0 10 0 0,-3-10 1 0,0 7 0 16,-1 2-7-16,-3-2-2 0,-3-1 0 0,0 1 0 16,-4 6 0-16,-4-7 0 0,-6 7 0 0,-1-7 0 15,1 7 16-15,-4 0 2 0,-4 3 1 0,-3 0 0 16,3-3-31-16,-6 2 0 0,-1-2 0 0,-3 3 0 0,0 6 0 0,-8-9 0 16,1 3 0-16,0 3 0 0,0 0 0 0,0 0 0 15,-4 0 8-15,0 3-8 0,0 7 9 0,-3-4-9 16,0-3 8-16,-4 10-8 0,0 3 0 0,0-7 0 15,1 7 8-15,-5 3-8 0,1-4 0 0,0 7 0 16,-1 10-10-16,1-10 10 0,0 9-20 0,-1 1 1 16,-3-4 1-16,4 3 0 15,-7 1-24-15,3 5-5 16,3-2-1-16,-6 3 0 0,3-4-93 0,0 10-19 0,0-9-4 0,1 12-878 16</inkml:trace>
  <inkml:trace contextRef="#ctx0" brushRef="#br0" timeOffset="7769.08">8287 8418 1407 0,'0'0'62'0,"0"0"14"0,0 0-61 0,-7 0-15 16,-7 0 0-16,7 0 0 16,7 0 64-16,0 0 11 0,-8-7 1 0,8 7 1 0,-10 0-33 0,3 0-6 15,0 0-2-15,-7 0 0 0,3 0-21 0,4 0-5 16,-4-3-1-16,1 3 0 0,3 0 11 0,-7 0 1 15,3-6 1-15,-3 6 0 0,3 0 6 0,1 0 2 16,-4 6 0-16,3-3 0 0,1-3-10 0,-5 10-3 16,5-4 0-16,-4 3 0 0,0 1-5 0,3-1-2 0,-3 1 0 0,0 5 0 15,0-2 0-15,0 2 0 0,-4 4 0 0,4 0 0 16,-4-9 0-16,4 5 0 0,0 4 0 0,0 0 0 16,-4 3-2-16,8-3 0 0,-4-1 0 0,7 1 0 15,-8 0 0-15,5 0-8 0,-1 3 12 0,4-3-4 16,4-1 3-16,-4 1 0 0,3 6 0 0,1-6 0 15,3 0-1-15,-4 0 0 0,4 6 0 0,0 0 0 16,0-6-10-16,0 0 8 0,0 6-8 0,0-7 8 16,0 11-8-16,4-4 0 0,-1 0 0 15,1-3 8-15,-1 3-8 0,1 3 0 16,6-3 0-16,-3-6 0 0,0 9 0 0,4-6 0 0,0 6 9 0,-1-9-9 16,4 9 8-16,-3-2-8 0,-1-1 10 0,4-3-10 15,1 3 0-15,2 0 0 0,-10-6 0 0,11 6-10 16,0-3 26-16,-4-7 6 0,7 4 1 0,-4-3 0 15,1-7-13-15,3 4-2 0,0-1-8 0,1 1 12 16,6-4-2-16,-7 1-1 0,7-4 0 0,0-3 0 0,-6 3-9 0,2 1 0 16,5-4 9-16,-1-3-9 0,3 0 12 0,1 0-1 15,0 0-1-15,0-3 0 0,-4-4-2 0,0 7 0 16,0-9 0-16,1 9 0 0,-1-6-8 0,0 3 0 16,0-7 0-16,4 1 8 0,-4-1-8 0,1-5 0 15,2 5 9-15,-3 4-9 0,-3-3 8 0,3-1-8 16,1 1 10-16,-1-7-10 0,0 3 8 0,0-2-8 15,-3-4 0-15,3 3 0 0,-3-2 14 0,-4-1-3 0,4 0-1 16,-4 3 0-16,4-3 6 16,-4-6 2-16,0 6 0 0,0 1 0 0,-3-7-7 0,-1 6-2 15,1-9 0-15,-4 9 0 0,0-6 6 0,-3 0 1 0,-1 3 0 0,-3-3 0 16,4-4 0-16,-7-2 1 16,3 3 0-16,-7-7 0 0,0 7-2 0,-7 0-1 15,3-7 0-15,-3 1 0 0,-4 6-3 0,-3-7-1 16,0 1 0-16,0 2 0 0,0-2-10 0,-4 6 0 0,1-13 9 0,-4 9-9 15,-1-2 0-15,-2-7 8 0,-1 3-8 0,4 1 0 16,-4 2 0-16,0 1 8 0,1-1-8 0,-4 7 0 16,-1 3 9-16,1 6-9 0,0-3 12 0,-7 7-12 15,-1-1 8-15,-3 7-8 0,4 5 0 0,-4-2 0 16,-3 12 0-16,0-2-14 0,-8 5 1 0,1 0 0 16,-4 7-22-16,-3 3-4 0,-1 6-1 0,1-6 0 15,3 6-75-15,-7 3-15 0,0 0-3 0,3-3-989 16</inkml:trace>
  <inkml:trace contextRef="#ctx0" brushRef="#br0" timeOffset="22950.49">2526 1967 889 0,'0'0'39'0,"0"0"9"0,0 0-39 0,0 0-9 15,0 0 0-15,0 0 0 0,3-3 71 0,4-3 12 16,-7 0 2-16,4 2 1 0,3-5-41 0,-3 3-8 15,-1-4-1-15,-3 10-1 0,7-9-19 0,-7 9-4 0,0-10-1 16,0 10 0-16,11-6-11 0,-11 6 12 0,0 0-12 0,0 0 12 16,0 0 11-16,0 0 2 0,0 0 1 0,0 0 0 15,0 0 13-15,0 0 2 0,0 0 1 0,0 0 0 16,0 0-8-16,0 0-2 0,0 0 0 0,-11 0 0 16,4 0-3-16,4 6-1 0,-1-6 0 0,-3 7 0 15,3-4 8-15,-3 3 2 0,4-3 0 0,3 7 0 16,-11-4 6-16,8-6 2 0,3 0 0 0,0 0 0 15,0 9-13-15,-7-5-2 16,7-4-1-16,0 12 0 0,0-9-10 0,-4 7-3 16,4-1 0-16,0-3 0 0,0 4-1 0,0-7-1 0,-7 13 0 0,7-7 0 15,0 0-5-15,-3 7-1 0,3-3 0 0,0 2 0 16,0-5 9-16,0 8 2 0,0 1 0 0,-4-3 0 16,4 9-20-16,0-6 10 0,0 0-10 0,0 6 8 15,0-6 4-15,0 9 0 0,0-9 0 0,4-4 0 16,-4 10-1-16,3-6 0 0,4-3 0 0,-7 6 0 0,0-3-1 0,4-4 0 15,3 4 0-15,-4 0 0 0,4-3 1 0,-3-1 0 16,6 4 0-16,-10-9 0 0,11 5 1 0,-11-2 0 16,7 2 0-16,0-2 0 0,-3-4 1 0,3 7 1 15,-4-7 0-15,4 1 0 0,-3 6-3 0,-1-13-1 16,-3 3 0-16,7 3 0 0,-7 1-2 0,0-1 0 16,0-3 0-16,0 4 0 0,-7-1 0 0,4-6-8 15,3 4 12-15,-4 2-4 0,-3 0-8 0,7-9 0 0,0 0 9 0,-3 0-9 31,-4 10 0-31,3-4 0 0,4-6 0 0,-7 3 0 0,0 4-10 0,7-7-6 16,0 0-2-16,-7-7 0 16,3 4-82-16,4-3-17 0,-7-4-3 0,4 1-631 15,3 0-125-15</inkml:trace>
  <inkml:trace contextRef="#ctx0" brushRef="#br0" timeOffset="24265.29">2321 5501 1036 0,'-14'7'92'0,"14"-4"-73"0,0-3-19 0,-7 6 0 16,4-3 128-16,-4-3 21 16,7 6 5-16,-4-3 1 0,0-3-75 0,-3 0-16 0,7 0-2 0,0 0-1 15,-3 0-41-15,3 0-9 0,0 0-2 0,0 0 0 16,-7-3-9-16,7-6 0 0,0 3 0 0,0-4 8 15,7 1-8-15,-7-1 8 0,3 1-8 0,4 3 8 16,-7-13-8-16,4 10 0 0,-4-7 9 0,0 6-9 16,4-2 12-16,3 3-3 0,3-1 0 0,-6-2 0 15,6 8 3-15,-6-2 1 0,6-3 0 0,1 9 0 16,0 0-2-16,-1 0-1 0,-3 0 0 0,4 0 0 16,-1 0-10-16,1 6 12 0,0-3-12 0,-1 3 12 15,4-2-4-15,-10 8 0 0,3-2 0 0,3-1 0 0,-3 0-8 0,0 1 10 16,-3-1-10-16,3 1 10 15,-3 5 1-15,-1-2 0 0,4-4 0 0,-7 1 0 16,4 5-3-16,-4 1 0 0,7-4 0 0,-7 4 0 16,0-6 2-16,3 8 0 0,-3-8 0 0,0 5 0 15,7 1-1-15,-7-3 0 0,0 6 0 0,4-4 0 16,-4 4-1-16,0-3 0 0,0 2 0 0,-4 1 0 0,4 0-8 0,0 0 12 16,0 6-12-16,-7-6 12 0,4-3-12 0,3 2 10 15,0 7-10-15,-7-6 10 0,3 0-10 0,-3-3 0 16,4-4 9-16,-1 10-9 0,-3-9 8 0,3 6-8 15,-3-4 8-15,4 4-8 0,-1-3 8 0,-3-4-8 16,4 4 8-16,-4-7-8 0,3 7 0 0,4-7 8 0,0 1-8 0,0-7 0 16,-7 10 8-16,7-13-8 0,0 0 8 0,7 3-8 15,-7-3 0-15,0 0 0 0,0 0 0 0,0 9 0 16,11-3 0-16,-8-6 9 0,8 4-9 16,-1-4 10-16,-10 0-10 0,11 0 8 0,-4 0-8 0,4-4 8 15,-1 4 4-15,1 0 1 0,-1 0 0 0,1 0 0 16,-4-6 2-16,4 6 0 0,-4 0 0 0,3 0 0 15,-3-3 0-15,4 3 0 16,-4-6 0-16,0 6 0 0,4 0-4 0,-1 0-1 16,-3 0 0-16,-3 0 0 0,6 0-10 0,-6-3 0 0,3 3 0 0,0-7 0 15,0 7 0-15,4-6 0 0,-1 6 0 0,-3-3 0 16,4-3 0-16,-4 6 0 0,7-10 0 0,-3 7-11 31,-1-3-19-31,-6 6-4 0,6-10-1 0,4 10 0 0,-3-9-123 0,0 3-25 0,-1 3-5 0,-3 3-693 16</inkml:trace>
  <inkml:trace contextRef="#ctx0" brushRef="#br0" timeOffset="25533.51">2342 8367 1317 0,'0'0'58'0,"0"0"13"0,0 0-57 0,0 0-14 0,0 0 0 0,0 0 0 15,0 0 78-15,0 0 13 0,-10 7 2 0,10-7 1 16,0 0-50-16,0 0-11 0,0-7-1 0,0 7-1 16,0 0-18-16,0 0-3 0,0-9-1 0,3 0 0 15,8-1-9-15,-7 7 12 0,3-10-12 0,-7 10 12 16,3-6 3-16,4 3 1 0,0 3 0 0,0-7 0 0,-7 10-8 0,4-6 0 15,3 3-8-15,3-4 12 0,-10 7-12 0,4 0 9 16,-4 0-9-16,11 0 8 0,-8 0-8 0,4 10 0 16,-3-4 0-16,6 4 8 0,-10-7-8 0,11 6 10 15,-11 7-10-15,3-7 10 0,8 1-10 0,-8 5 8 16,4-5-8-16,-7 5 8 0,11-5-8 0,-7 2 0 16,-1-2 9-16,4 5-9 0,-3 1 14 0,3-3-2 15,3-4 0-15,-6 0 0 16,-4 1-12-16,3 2 0 0,4-2 0 0,-7-1 0 15,0 1 10-15,0 2 2 0,0-6 1 0,0 4 0 0,0-1-13 0,0 1 0 16,0-4 0-16,-7 3 0 0,4 1 0 0,3-1 0 16,-4 1 0-16,-3-4 0 0,4 3 0 0,-4 1 8 15,3-1-8-15,-6 0 0 0,6 1 0 0,-7-1 0 16,4 1 0-16,4-1 0 0,-1 0 0 0,-3-2 0 16,4 2 0-16,3-9 0 0,0 0 0 0,0 0 0 0,0 0 0 0,0 0 0 15,0 0 0-15,0 0 0 0,0 0 0 0,0 0 0 16,10-6 0-16,-6 3 11 0,6-4-3 0,-6 7-8 15,7-3 12-15,-1-3-12 0,1-3 12 0,-8 9-12 16,8-10 10-16,-1 10-10 0,1-3 8 0,3-3-8 16,-3 6 8-16,-1 0-8 0,-3 0 0 0,4 0 8 15,0 0-8-15,-1 6 0 0,1-3 0 0,3 4 8 16,-11-4-8-16,8 6 0 0,-4 0 9 0,0-2-9 16,4 2 8-16,-4 7-8 0,-4-4 8 0,4-2-8 15,-3 5 24-15,-4 4 0 0,0-3 0 16,0-4 0-16,-4 4-13 0,-3 3-3 0,4-3 0 0,-4-4 0 15,3 4 4-15,-3 0 1 0,0-7 0 0,0 0 0 16,-4 1 25-16,4-1 5 0,-10 1 1 0,6-1 0 16,-3-9-22-16,0 6-4 0,0-3-1 0,-4 4 0 15,4-4 2-15,-4 3 0 0,-3-3 0 0,7-3 0 16,-7 6-8-16,0 4-2 0,-4-4 0 0,7-3 0 0,-3 7-9 0,0-1 0 16,7 1 0-16,0-4 0 0,-11 3-20 0,8 1 1 15,2-1 0-15,1 0 0 16,0-2-37-16,4-4-7 0,-1-3-1 0,0 0-659 15,8 0-131-15</inkml:trace>
  <inkml:trace contextRef="#ctx0" brushRef="#br0" timeOffset="35136.8">8671 1851 460 0,'0'0'20'0,"0"0"5"0,0 0-25 0,0 0 0 0,0 0 0 0,0 0 0 16,0 0 162-16,0 0 27 0,0 0 6 0,0 0 1 16,0 0-122-16,0 0-24 0,4 10-5 0,-4-10-1 15,3 9-20-15,1-9-4 0,-4 0 0 0,0 16-1 16,-4-4 23-16,1-6 5 0,-1 10 1 0,4-3 0 16,-7 2-21-16,0-5-4 0,7-1-1 0,-3 10 0 15,-8 0-10-15,8-3-3 0,-5 12 0 0,-2-9 0 16,6 6 16-16,-3 0 3 0,7 0 1 0,-14 3 0 0,11 0-13 15,-1 0-4-15,1-2 0 0,-1-8 0 0,1 7-12 0,-1-6 9 16,-3 0-9-16,7 0 8 0,-4-3-8 0,4 2 12 16,-3-2-12-16,-1-3 12 0,1-7 0 0,-1 10 0 15,4-4 0-15,0-6 0 0,0 4-4 0,0-7 0 16,-7 6 0-16,7-2 0 0,0-7 2 0,0 9 0 16,0-9 0-16,0 0 0 0,0 0-1 0,0 0 0 15,0 0 0-15,0 0 0 0,0 0 4 0,0 0 1 16,0 0 0-16,0 0 0 0,0-9-3 0,-3 2-1 15,3-5 0-15,0-4 0 0,-4 4-2 16,8-10-8-16,-1 9 12 0,4-12-4 0,-7 0-8 0,4 6 0 16,3-15 0-16,0 5 0 0,4 4 0 0,-4-3 0 15,0 0 0-15,3 3 8 0,-3-10-8 0,4 7 0 16,-1 0 0-16,1 3 0 0,-4-3 0 0,0 12 0 16,-3-3 0-16,6 0 0 0,-6 4 0 0,-1 2 0 0,1-3 0 0,-4 7 0 15,0 6 0-15,0 3 8 0,3-7-8 0,-3 7 8 16,0 0-8-16,0 0 8 0,0 0-8 0,0 0 8 15,0 0-8-15,-7 0 12 0,0 10-12 0,7-1 12 16,0 1-12-16,-7-4 0 0,7 3 0 0,0 1 0 16,0-1 0-16,7 10 0 0,-7-10 0 0,4 7 0 15,-1 0 8-15,4-4-8 0,-3 13 0 0,3-9 8 16,0 6 9-16,4 3 2 0,-4-6 0 0,3 15 0 16,-3-15-19-16,-3 16 0 0,3-7 0 0,-4 6 0 0,8-5 8 15,-4-1-8-15,-3 3 0 0,-1-3 0 0,4 1 0 0,0-1 0 16,-7 3 8-16,7-2-8 0,-3-4 0 0,3-3 8 15,-7-4-8-15,0 7 0 0,3-6 8 16,4-3-8-16,-10-7 0 0,3 10 0 16,0-13 9-16,0 4-9 0,0-7 0 0,0-3 9 15,0 0-9-15,0 0 0 0,0 0 0 0,0 0 0 16,-4-3-31-16,1-13 2 0,-1 7 0 0,1-4 0 16,3 1-41-16,0-1-8 0,-7-6-2 0,3 4 0 15,4-1-88-15,-7-3-19 0,-10-15-3 0,9 15-1 0</inkml:trace>
  <inkml:trace contextRef="#ctx0" brushRef="#br0" timeOffset="35441.78">8491 2387 1036 0,'0'0'46'0,"0"0"10"0,0 0-45 0,0 0-11 0,0 0 0 0,0 0 0 16,0 0 131-16,0 0 24 0,0 0 5 0,0 0 0 16,11 0-119-16,0 0-24 0,-1 0-5 0,4 0 0 15,0 0-12-15,0 0 0 0,1-9 0 0,-1 9 0 16,3-3 0-16,1-3 0 0,-4-1 0 0,4-2 0 0,-1 6 8 15,5-7 0-15,-5 4 0 0,4-6 0 0,-3 2-8 0,0-2 0 16,-1 8 0-16,1-5 0 16,-1-7-31-16,8 4-1 0,-7-1-1 0</inkml:trace>
  <inkml:trace contextRef="#ctx0" brushRef="#br0" timeOffset="36834.62">8505 5316 691 0,'0'0'30'0,"0"0"7"16,0 0-29-16,0 0-8 0,0 0 0 0,0 0 0 16,-3 16 252-16,-1 3 50 0,1-10 10 0,-1 1 1 15,4 5-232-15,0 4-46 0,0-3-10 0,-7 3-1 16,7-1-24-16,0-2 8 0,0 3-8 0,-3-3 0 15,3 2 0-15,-4 1 8 0,4 9-8 0,0-9 0 0,-3 6 0 0,3 4 0 16,-4 2 0-16,4 0 0 0,-3-6 8 0,3 4-8 16,0 5 8-16,0 1-8 0,0-7 14 0,-7 0-2 15,3 3 0-15,1-9 0 0,3 3 4 0,0 0 0 16,-4-6 0-16,4 6 0 0,-3-12 2 0,-1 6 1 16,0-4 0-16,4 4 0 0,-3-9-9 0,3-1-2 15,-4 4 0-15,4-10 0 0,0-3-8 16,0 0 0-16,0 0 0 0,0 0 8 15,0 0 0-15,0 0-8 0,0 0 12 0,-7-10-4 0,0-5 5 16,4 2 1-16,-4-12 0 0,7 6 0 0,-11-6-1 0,4 0 0 16,0-3 0-16,3-7 0 0,-3 7-13 0,7 0 9 15,-7-7-9-15,4 7 8 0,3-6-8 0,-4 9 0 16,4-4 0-16,0 4 0 0,4-3 0 0,6 3 0 16,-6 6 0-16,-1-3 0 0,1 0 0 0,3 13 0 15,0-13 0-15,4 6 0 0,-8 0 0 0,4 4 0 0,7-4 0 0,-7 1 0 16,4 5 0-16,0 1 0 0,-4-4 0 0,0-2 0 15,10 8 0-15,-10 4 0 0,0-6 0 0,1 2 0 16,2 7 0-16,1 0 0 0,-4 0 0 0,3 0 0 16,-3 7 0-16,-3-4 0 0,3 3 0 0,-4 4 0 15,5-1 0-15,-5 0 0 0,4 1 0 0,-3 5 0 16,-1-5 0-16,4 9 0 0,0-4 0 0,-7 4 0 16,4-3 0-16,-4 6 0 0,3-13-9 0,-3 7 9 15,0 3 0-15,0 0 0 0,0 6 0 0,0-10 0 16,-3-2 0-16,-1 2 0 0,4 1 0 0,0-3 0 0,0-4 0 15,0-9 0-15,0 0 0 0,0 6 0 16,-7 4 0-16,7-10 0 0,0 0 0 0,0 0 0 16,0 0 0-16,0 0 0 0,7-6 0 0,0 2 9 15,-7 4-9-15,7-6 0 0,0-3 0 0,4-1-11 16,-4 7 11-16,4-9 0 0,-1 8 0 0,-3-2 0 0,7-3 0 0,1-1 0 16,-1 1 0-16,0 0 8 0,0-1-8 0,0 1 0 15,0 3 0-15,4-4-8 0,-4 1 8 0,0-1 0 16,4 1 0-16,-4 3 0 0,-4 2 0 0,4 4 0 15,1-6 0-15,-5 12 0 0,1-6 0 0,-1 4 0 16,1 8 0-16,-1-2 0 0,-2 2 0 0,-5-2 9 16,1 5-9-16,-4 4 0 0,3 0 11 0,-6 6-11 0,-1 0 10 15,-3-3-10-15,0 3 10 0,-4 3-10 0,-3-3 10 0,0 4-10 16,0 5 10-16,-4-6-10 0,-3 7 10 0,4-10-10 16,-5 9 13-16,1-12-3 0,0 3-1 0,-4-6 0 15,-3 0 11-15,3-3 3 0,4-7 0 0,0-3 0 16,0-2 3-16,3-4 1 0,-6 0 0 15,6 0 0-15,0-4-27 0,4-2 8 16,0-3-8-16,4 6 0 0,-1-10 0 0,0 10-17 16,4-7 2-16,-3 1 1 15,3 0-32-15,-4-1-6 0,4-2-2 0,0 2-655 0,0 1-131 0</inkml:trace>
  <inkml:trace contextRef="#ctx0" brushRef="#br0" timeOffset="37939.75">8685 8838 864 0,'0'0'76'0,"0"0"-60"0,0 0-16 0,0 0 0 16,0 0 136-16,0 0 25 0,-7 0 5 0,7 0 1 15,0 0-75-15,-3-7-14 16,-1 7-3-16,-3-3-1 0,0-3-32 0,4-3-6 16,-4 6-2-16,0-4 0 0,-4 4-10 0,4-3-1 15,0-4-1-15,3 10 0 0,-6-6-5 0,-1 3-1 0,4-3 0 0,0 6 0 16,-4-10 20-16,-3 10 3 0,4-3 1 0,-1-3 0 16,-3 3-5-16,0-3-1 0,3 6 0 0,-6-10 0 15,3 10-8-15,0 6-2 0,-1-6 0 0,-2 0 0 16,-1 0-8-16,4 0-1 0,-4 0-1 0,1 4 0 15,3-4-3-15,-4 9-1 0,4-3 0 0,0-3 0 16,-4 7 1-16,4-1 0 0,10-3 0 0,-3 4 0 0,-3 6 0 16,3-7 0-16,-7 3 0 0,7 4 0 0,0 0-11 0,3 3 0 15,-3-1 0-15,3-2-11 0,1 3 11 16,-4-6 0-16,3 12 0 0,1-7 0 0,3 7 0 0,0 1 0 16,0-4 0-16,0 3 8 0,0 0-8 0,0-6 0 15,7 9-8-15,-4-9 8 16,1-4 0-16,3 4 0 0,0 0 9 0,-3-3-9 15,6 2 0-15,1-2 0 0,-4-3 0 0,3-4 0 16,4 7 0-16,-6-7 0 0,2 7 0 0,8-7-9 0,-8-6 9 0,4 4 8 16,-3-7-8-16,3 3 11 0,0 3 1 0,0-6 1 15,4 0 0-15,-4 0 0 0,0 0 0 0,0 0 0 16,0-9 0-16,1 9 0 0,-1-7-1 0,-4 7-1 16,4-9 0-16,0 9 0 0,-3-10-11 0,0 7 8 15,3-3-8-15,-4 3 8 0,1-3-8 0,-1-4 0 0,1 1 0 16,-4 9 0-16,4-6 0 0,-1 6 0 0,-3-4 0 0,4 4 0 15,-4-6-11-15,0 3-4 0,4-3-1 0,-4 6 0 32,3 0-167-32,-6-10-33 0</inkml:trace>
  <inkml:trace contextRef="#ctx0" brushRef="#br0" timeOffset="48418.94">519 1939 864 0,'0'0'76'0,"0"0"-60"16,-7-6-16-16,7-4 0 0,0 1 98 0,0-1 17 15,0 4 3-15,0-3 1 16,0 6-68-16,7-7-14 0,-7 4-2 0,3-3-1 16,4 5-16-16,-7-2-3 0,4 3-1 0,-4 3 0 0,0 0 2 0,0 0 0 15,0 0 0-15,0 0 0 0,0 0 4 0,0 0 2 16,0 0 0-16,0 0 0 0,0 0 13 0,0 9 2 16,0 4 1-16,0 3 0 0,0-4-6 0,0 4-2 15,-4 3 0-15,4 0 0 0,-7 6-4 0,7 0-1 0,0 0 0 16,-3 3 0-16,3 0-1 0,0 7-1 0,0-7 0 0,0 6 0 15,0-5-9-15,0 5-2 0,0-6 0 0,0 1 0 16,0-4-4-16,3 3 0 0,4-3-8 0,-7 3 12 16,4-6-2-16,-4 0-1 0,3-3 0 0,4 6 0 15,-7-6 3-15,4 0 1 0,3 3 0 0,-4-4 0 16,-3-5 10-16,7-4 1 0,-3 4 1 0,-4-4 0 16,0-9-25-16,0 0-19 0,0 0 3 0,0 0 1 15,11 3 2-15,-11-3 0 0,0 0 0 0,0 0 0 16,0 0-19-16,3-9-4 0,-3 0-1 15,0-1 0 1,0 1-114-16,0-7-22 0,0 7-5 0</inkml:trace>
  <inkml:trace contextRef="#ctx0" brushRef="#br0" timeOffset="48915.73">783 1948 1209 0,'-7'-9'108'0,"4"9"-87"0,3 0-21 0,-4 0 0 0,-3 0 77 0,7 0 11 0,0 0 3 0,0 0 0 0,0 0-34 0,0 0-6 0,0 0-2 0,0 0 0 15,0 0-27-15,11 3-6 0,-1 3 0 0,-10-6-1 16,0 0 1-16,11 0 0 0,-11 0 0 15,3 10 0-15,8-4-26 0,-11 7-5 16,0-4-1-16,0 7 0 16,-7-7-9-16,3 1-3 0,-6 8 0 0,6-2 0 15,-6 3 0-15,-1-3 0 0,0-4 0 0,8 4 0 0,-8-4 20 0,8 4 8 0,-4-7-8 0,7 7 8 16,-4-13 23-16,4-3 9 0,4 6 3 0,3-2 0 16,-4 8 4-16,8-12 1 0,-8 3 0 0,8 4 0 15,3-4-21-15,4-3-4 0,-4 0-1 0,7 9 0 16,-7-9 1-16,4 0 0 0,-1 0 0 0,1 6 0 15,3 4-5-15,-7-10-1 0,8 3 0 0,-8 6 0 16,7-2-9-16,-7 2 0 0,0 0 0 0,-3 7 0 0,3-3 0 0,-4 2 8 16,1-5-8-16,-4 9 0 0,-4-1 8 15,-3-2-8-15,4 3 8 0,-4 0-8 0,-4 6 0 0,1 0 0 16,-8-6 0-16,1 9 0 0,-1-3 0 0,1 3 0 16,-5-9-12-16,5 6 12 0,-4 0-11 0,3-6 11 15,-3 9-8-15,0-12 8 0,-4-4-22 0,4 1 1 16,0-1 0-16,0 4 0 31,-4-6-36-31,4-10-7 0,4 3-2 0</inkml:trace>
  <inkml:trace contextRef="#ctx0" brushRef="#br0" timeOffset="49549.83">639 1895 1152 0,'0'0'102'0,"0"0"-82"0,0 0-20 0,3 3 0 0,11-3 116 0,-3 6 18 0,3-6 4 0,3 7 1 16,-2-4-75-16,6-3-16 0,-7 0-2 0,14 0-1 15,4 0-21-15,-7 0-5 16,-1-10-1-16,8 4 0 0,-4-3-18 0,-3 6 10 0,0-13-10 0,6 7 8 15,-6-1-8-15,0 7 0 0,-1-13 0 0,1 7 8 16,-4 3-8-16,4-4 0 0,0 7 0 0,-11-3 0 16,0-4 10-16,4 10-10 0,-11 0 12 0,3-6-12 15,1 6 14-15,-1 6-4 0,-10-6-1 0,0 0 0 16,0 0 3-16,4 10 0 0,-4-4 0 0,0 7 0 16,0-7 0-16,0 3 0 0,0 7 0 0,-4-7 0 0,4 4-12 0,0-7 10 15,0 4-10-15,-7 2 10 0,7-6-10 0,-3 10 0 16,3-3 0-16,3 2 8 0,-3-11-8 0,0 11 0 15,7-5 0-15,-3 5 0 0,3-2 0 0,4 12 0 16,-8 0 0-16,8-6 0 0,3 9 0 0,-4-9 0 16,-6 12 0-16,3 1 0 0,7 2 0 0,-3-9 0 15,-1 0 0-15,-3 3 0 0,0-9 0 0,4 6 0 16,-1-6 0-16,-2 0 0 0,2 0 0 0,1-10 0 16,-1 1 0-16,1-4 0 0,3 3 13 0,-11-9 1 15,8 7 0-15,3-14 0 0,-3 4 20 16,-1-3 4-16,1-4 1 0,0-5 0 0,-1-4-3 0,-3-6-1 15,11 6 0-15,-8-9 0 0,-6 3-11 0,7-10-3 16,-1 7 0-16,-6-6 0 0,-1-4-8 0,-3 10-1 16,7-7-1-16,-7 7 0 0,-7 0-11 0,7 3 12 15,0 0-12-15,-3 6 12 0,-8 0-4 0,0 0-8 0,4 3 12 0,-3 7-4 16,-8 0-8-16,1 2 0 0,2-2 0 0,-6 9 0 16,-3 0 0-16,-1 6-9 0,-7-6 9 0,4 10-13 15,7-10 13-15,-4 3-12 0,-7 3 12 0,15-3-12 16,-8-3 12-16,7 0 0 0,11-3 0 0,-10-3-9 15,2 3-33-15,12-7-6 16,3 4-2-16,0-13-659 0,0 4-132 0</inkml:trace>
  <inkml:trace contextRef="#ctx0" brushRef="#br0" timeOffset="50447.13">508 5646 1728 0,'-11'-4'76'0,"11"4"16"0,0 0-73 0,0-6-19 0,-3 3 0 0,3 3 0 16,0 0 57-16,-7-6 8 0,3-4 2 0,4 10 0 15,0 0-45-15,0 0-9 0,0 0-1 0,-7 0-1 16,7 0-11-16,-3 0 0 0,3 0 0 0,0 0 0 15,-11 10-10-15,8-10 10 0,3 0-13 0,-7 9 5 16,7 1 8-16,0-1 0 0,0 7 0 0,0-7 0 16,7 7 0-16,-7-4 0 0,3 10 8 0,4 0-8 0,-3-3 10 0,-1 12-2 15,4-2-8-15,4-1 12 0,-8 6 0 16,8 1-1-16,-11-1 0 0,11-2 0 0,-11 2-11 0,3-6 0 16,4 7 0-16,-3-7 0 0,-4-3 0 15,3 3 0-15,4-3 0 0,-7 0 0 0,0-6 0 0,0 0 0 16,4 0 0-16,-4-3 12 15,0 2-12-15,0-8 0 0,0-4 0 0,0 4-11 16,0-10 1-16,0 0 0 0,0 0 0 0,0 0 0 16,0 0-72-16,0 0-14 0,0 0-4 0</inkml:trace>
  <inkml:trace contextRef="#ctx0" brushRef="#br0" timeOffset="50988.1">621 5655 403 0,'0'0'36'0,"0"0"-36"0,0 0 0 0,7-3 0 0,-7 3 213 0,0-6 36 0,11-4 7 0,-8 7 2 15,4-3-180-15,0 3-36 0,11-4-7 0,-11 4-2 16,0-3-2-16,7 0-1 15,-3 2 0-15,3-2 0 0,0 3-21 0,-4-3-9 0,1 6 8 0,0-10-8 16,-1 7 15-16,1-3-3 0,-4 6 0 0,0-9 0 16,3 9 20-16,-6-4 3 0,-4 4 1 0,7-6 0 15,-3 6 4-15,-4 0 0 0,0 0 1 0,10-6 0 16,-10 3-14-16,11-4-3 0,-8 7-1 0,1-3 0 16,3-3-10-16,-7 3-1 0,10-3-1 0,-6 6 0 15,7-3-3-15,-1-4-8 0,1 7 12 0,-4 0-4 0,3 0 4 0,1-3 1 16,0 3 0-16,-1 0 0 0,1 3 3 0,-8-3 1 15,8 0 0-15,3 7 0 0,-7-4-5 0,-4-3-2 16,-3 0 0-16,4 9 0 0,-4-9-2 0,7 9 0 16,-7-2 0-16,4 2 0 0,-4 7 2 0,0-4 0 15,0-2 0-15,0 5 0 0,-4 1-2 0,4-3-8 16,0 6 12-16,-7 6-4 0,3-7-8 0,4 7 10 16,0 1-10-16,-3-4 10 0,3 9-10 0,0-9 0 15,0 9 0-15,0-3 0 0,3 1 0 16,-3-4 0-16,0 3 0 0,4-3 0 0,-4 3 0 0,7-3 0 15,-7 4 0-15,4-4 0 0,-4-3 8 0,7 3-8 16,-4-6 0-16,-3 6 8 0,0-7-8 0,4-2 10 16,-4 3-10-16,0-3 10 0,0-4-10 0,0-2 0 15,0 5 0-15,0-5 8 0,0-7-8 0,0-3-14 0,0 0 3 0,0 0 1 32,0 0-113-32,-4-10-22 0,-6 1-5 0</inkml:trace>
  <inkml:trace contextRef="#ctx0" brushRef="#br0" timeOffset="51684.49">758 6047 1429 0,'0'0'31'0,"0"0"6"0,0 0 2 0,0 0 2 0,0 0-33 0,11-3-8 15,-4-7 0-15,11 4 0 0,-11-3 56 0,3-1 8 0,8 1 3 0,-11 3 0 0,4-4-43 0,3 1-8 16,-4 6-1-16,8-4-1 15,-11-2-14-15,4 0 0 0,-1 2 8 0,1-2-8 16,-1-1 0-16,1 1 0 0,-4 0 0 0,4-1 0 16,-1 1 8-16,1-7-8 0,-1 4 0 0,4-4 0 15,-3 0 11-15,3-3-11 0,0 1 12 0,4-7-12 0,-4 6 17 0,0-6-3 16,11 6-1-16,-11-9 0 0,7 9-13 0,-7-6 0 16,7 0 0-16,1 6 0 15,-8-9-23-15,3 9-7 0,1-6-2 0,-4 6 0 16,-3 0-47-16,3 3-9 0,-11-2-3 0,4 2 0 15,-3 6-20-15,3-2-4 0,-7 6-1 0,0-4 0 16,-7 1 32-16,7 9 7 0,-4 0 1 0,-3 0 0 0,4-6 100 0,-8 6 20 0,1 6 4 0,6 0 0 16,4-6 28-16,0 0 6 0,-3 3 1 15,-8 4 0-15,4-4-15 0,3 3-4 0,-3-3 0 0,7-3 0 16,-3 6-11-16,3 4-2 0,-4-7-1 0,4 6 0 16,-7-2-29-16,7 2-5 0,0 0-2 0,-3 1 0 15,3-1 2-15,-7 7 1 16,7-7 0-16,0 10 0 0,0-10 8 0,0 7 2 15,-4 3 0-15,4 0 0 0,0-10-7 0,4 13-2 0,3-3 0 0,-7 0 0 16,3 0 1-16,4-1 0 0,-3 1 0 0,-4-3 0 16,10 3-6-16,-6 0-1 0,3-10 0 0,4 3 0 15,-4 1 19-15,3-4 3 0,1-9 1 0,-1 10 0 16,1-10-5-16,3 9-1 0,-3-9 0 0,3 0 0 16,-4-3-6-16,4-3-2 0,8 3 0 0,-8-4 0 15,0 4-2-15,3-3-1 0,-2-3 0 0,-1 5 0 0,7-2-5 16,-7-3-1-16,-3 9 0 0,3-6 0 0,-4 2-4 0,4-2 0 15,-3 6-8-15,0 0 12 0,-1 6-12 0,-6-2 8 16,-4-4-8-16,0 6 0 0,0-6 0 0,0 9 0 16,-4 7 0-16,-3-4 0 0,4 4 0 0,-8-3 0 15,-3 2 0-15,3 4 0 16,-10 6-29-16,7-6-3 0,-7 0 0 0,3 6 0 16,-3-6-18-16,-4 0-4 0,4 3-1 0,3-4 0 15,-3-5-13-15,-3 3-2 0,2-7-1 0,8 0 0 16,0-9-24-16,4 10-5 0,-1-10 0 0,0 0-1 15,1-3 33-15,6-4 6 0,-6-2 2 0,6 0 0 16,-3 2-15-16,7-2-2 0,-3-4-1 0,3-2-393 0</inkml:trace>
  <inkml:trace contextRef="#ctx0" brushRef="#br0" timeOffset="51867.85">1171 5454 921 0,'0'0'82'0,"0"0"-66"0,0 0-16 0,0 0 0 15,11-6 140-15,-8 3 25 0,8-3 5 0,-1-4 1 16,5 4-65-16,2 3-13 0,-3-7-2 0,8 1-1 16,-8 0-31-16,10-7-7 0,1 6 0 0,-4 1-1 15,4-7-27-15,-7-2-6 0,3 8-1 0,0-6 0 16,-7 7-33-16,0 0-8 0,0-4 0 0,-3 7-888 16</inkml:trace>
  <inkml:trace contextRef="#ctx0" brushRef="#br0" timeOffset="53105.07">392 9126 748 0,'0'0'67'0,"0"0"-54"0,0 0-13 0,0 0 0 16,0 0 156-16,0 0 28 0,0 0 5 0,0 0 2 16,0 0-110-16,0-3-21 0,0-6-5 0,0 2-1 15,7-2-26-15,-7 0-6 0,3-1-1 0,4 1 0 0,-3-1-6 0,-4-5-2 16,10 5 0-16,-6 1 0 0,3-7 3 0,-4 4 1 16,8-4 0-16,-7 3 0 0,6-2-1 0,1 5-1 15,-1-5 0-15,-6-4 0 0,6 9 8 0,1 4 1 16,0-6 1-16,-1 5 0 0,-3-2-9 0,4 6-1 15,-1-3-1-15,1 6 0 0,-7 0-14 0,6 0 0 16,1 0 0-16,-1 9 0 0,4-3 0 0,-3 4 0 16,3 2 11-16,-3-6-11 0,-1 10 0 0,4-3 0 15,-3-4-15-15,-1 1 5 0,5 5 10 0,-12 4 0 0,8-3 0 16,-1 2 0-16,-6 11 0 16,3-4 0-16,-7 0 0 0,-7-3 0 0,7 3 0 0,0 3-8 15,-4-9 8-15,1 6-8 0,-4 0 8 0,3-6 0 16,-3 6 0-16,4-6-8 0,-8-3 8 0,0 2 0 15,1-5 0-15,6 3 0 0,-6 2 11 0,6-8 4 16,-6-1 1-16,6 7 0 0,-3-7-16 0,4 1 0 0,-8-1 0 0,11-3 0 16,0 4 0-16,0-10 0 0,0 0 0 0,0 0 0 15,0 0 0-15,0 0 0 0,0 0 0 0,0 0 0 16,0 0 0-16,3 0 0 0,8 0 0 0,0 0 0 16,-1 0 0-16,1-6 9 0,-8 6-9 0,8-4 12 15,3-2 3-15,-3 3 1 0,-1-3 0 0,4-4 0 0,7 1-4 16,-6 3 0-16,-5-7 0 0,4 4 0 15,-3-1 4-15,3-5 0 0,-3 5 0 0,3 1 0 0,-4-7-3 0,4 7 0 16,-3-1 0-16,0 1 0 0,-1 3-13 16,4-4 0-16,-3 7 8 0,-8-3-8 0,8-4 0 15,-4 10-16-15,-3-9 3 0,6 9 1 16,1-6-40 0,-8 3-8-16,-3 3-2 0</inkml:trace>
  <inkml:trace contextRef="#ctx0" brushRef="#br0" timeOffset="53556.03">882 8668 1814 0,'-4'4'80'0,"4"-4"17"0,0 0-77 16,0 0-20-16,0 0 0 0,0 0 0 0,4-10 25 0,7 7 2 0,-1-6 0 0,1-1 0 15,-8-5-7-15,8 5-2 0,3-6 0 0,-3 7 0 16,-1-4-5-16,4-2-1 0,-3 5 0 16,3-5 0-16,-4 5-28 0,1-2-5 0,3-4-2 0,-3 7 0 15,3 2 13-15,-4-2 10 0,-6 0-13 0,14-1 5 16,-11 7 8-16,3-3 0 0,-3 6 0 0,4-6 0 15,-8 2 0-15,8 4 9 0,-11 0-1 0,0 0-8 16,11 10 26-16,-8-1-2 0,8 1 0 0,-11-1 0 16,3 0-12-16,4 7-4 0,-3 0 0 0,-1 3 0 0,-3-7 0 15,7 13-8-15,-3-6 12 0,3 6-4 0,-7-6-8 0,3 9 12 16,5-3-12-16,-5 0 12 0,1 0-12 0,-4 4 0 16,0-7 0-16,7 9 0 0,-4-3 0 0,4 7 0 15,-7-13 0-15,0 3 0 0,4 0 0 0,-4-6 0 16,0 6 0-16,-4-7 0 0,-3 1 0 0,7-3-9 15,0-3 0-15,7-4 0 16,-7 3-39-16,0-2-8 16,0-10-2-16,0 0-521 0,-10 3-104 0</inkml:trace>
  <inkml:trace contextRef="#ctx0" brushRef="#br0" timeOffset="53788.68">956 8853 864 0,'0'0'38'0,"7"0"8"0,4 0-37 0,-8 0-9 0,8-6 0 0,-8 6 0 16,8 0 174-16,-1-6 33 0,5 3 6 0,-1-4 2 16,3-2-157-16,-3 0-31 0,-3-1-7 0,3 1 0 15,7-7-29-15,-7 4-6 0,8-7-1 0,-8-6 0 16,10 6-57-16,-10-6-12 0,22-28-3 15,-4 9 0-15</inkml:trace>
  <inkml:trace contextRef="#ctx0" brushRef="#br0" timeOffset="54224.15">1482 8051 1036 0,'0'0'92'0,"0"0"-73"16,0 0-19-16,0 0 0 0,0 0 139 0,0 0 24 16,0 0 5-16,0 3 0 0,0 6-98 0,0 1-20 15,0-10-4-15,0 9-1 0,0 7-33 0,0-7-12 16,0 10 9-16,0-3-9 16,0-1-24-16,0 4-9 0,-11 0-3 0,8 0 0 15,-5 6-12-15,8-3-2 0,-3 3-1 0,-1 3 0 0,-6-6 41 0,3 0 10 0,3 3 0 0,4-6 0 16,0 0 45-16,0 0 11 0,0-4 3 0,0-5 0 15,4-1-2-15,3 0 0 0,-4-2 0 16,4 2 0-16,0-3-27 0,4-3-6 0,0-3 0 0,-1 0-1 16,1 0 2-16,3 0 1 0,7-3 0 15,-7-3 0-15,0-3-3 0,0 2-1 16,8 4 0-16,-8-6 0 0,3 3-2 0,-3-4 0 16,1 10 0-16,-5-3 0 0,-6-3-20 0,6 6 0 0,1 6 0 15,-1-3 8-15,-6-3-8 0,-4 0 0 0,0 0 0 0,7 16 0 16,-3-4 0-16,-4 4 0 0,0 3 0 0,0-3 0 15,0-4 0-15,-4 13 0 0,-3-6 0 0,-4 0 0 16,8 6-9-16,-8-6-3 0,-3 0-1 0,4 6 0 16,-1-7-7-16,-3-2-2 0,3 3 0 0,1 0 0 15,-4-4-41-15,0-5-8 16,-1 9-1-16,-2-10-516 0,3 0-102 0</inkml:trace>
  <inkml:trace contextRef="#ctx0" brushRef="#br0" timeOffset="54445.24">1552 8007 2210 0,'0'0'98'0,"0"0"20"0,0 0-94 0,4 0-24 16,6-7 0-16,4 7 0 0,8-9 58 0,-1 0 7 15,3-7 2-15,1-3 0 0,10 0-30 0,1-6-5 0,3-3-2 16,6-6 0 0,-2-4-97-16,-1-6-19 0,4-3-4 0</inkml:trace>
  <inkml:trace contextRef="#ctx0" brushRef="#br0" timeOffset="59903.5">557 11500 1382 0,'0'0'61'0,"0"0"13"0,0 0-59 0,0 0-15 0,0 0 0 0,0 0 0 16,0 0 76-16,0 0 13 0,0 0 3 0,0 0 0 15,0 0-36-15,0 0-6 0,0 0-2 0,0 0 0 16,0 0-34-16,0 0-14 0,0 0 11 0,0-9-11 15,0 9 0-15,0-3 0 0,0-4-11 0,-3-2 11 0,3 6-26 0,-7-4 2 16,3-2 1-16,-3 3 0 31,4-4-3-31,-1 10-1 0,-3-9 0 0,4 6 0 0,-8-3 11 0,0 2 3 0,1-2 0 0,6 3 0 16,-6-3 13-16,-1-1-12 0,8 4 12 0,-8 3-12 16,0 0 26-16,-3-6 6 0,4 6 0 0,-1 0 1 15,8-3 13-15,-4 3 2 0,3-6 1 0,-7 2 0 0,11 4-13 0,0 0-4 16,0-6 0-16,0 6 0 0,0-9 4 0,0 9 1 15,0 0 0-15,0 0 0 0,8 0-1 0,-1-10 0 16,3 7 0-16,1-3 0 0,3 6 3 0,-4-6 0 16,5 3 0-16,6-4 0 0,-11 7 5 0,11-9 0 15,-3 6 1-15,3-4 0 0,4-2-9 0,0 6-1 16,-1-3-1-16,8-4 0 0,0 4-13 0,3-3-9 16,7 5 12-16,-3-2-12 0,-3-3 8 0,24-1-8 0,-11 1 0 15,7 3 0-15,-6-4 0 0,3 7 0 0,3-6 0 16,4 2 0-16,-11-2 0 0,8 6 0 15,3-3 0-15,-11-4 0 0,4 10 0 0,0-6 0 0,0 3 8 16,-4-3-8-16,4 2 13 0,-3-2-1 16,-1 3 0-16,-3-3 0 0,-4 3 1 0,4-4 0 15,0 4 0-15,-7-3 0 0,0 0-1 0,-4 3 0 16,7 3 0-16,-3-7 0 0,-4 4-12 0,-6-3 11 0,2 3-11 0,-6-4 10 16,0 4-10-16,6-3 10 0,-6 3-10 0,-7-3 10 31,3 6-29-31,-7 0-5 0,-3 0-2 0,-1 0 0 0,1 0-167 0,-11 0-34 0,0 9-6 0</inkml:trace>
  <inkml:trace contextRef="#ctx0" brushRef="#br0" timeOffset="60655.26">751 12005 1324 0,'0'0'118'0,"0"0"-94"0,0 0-24 0,0 0 0 16,0-6 71-16,0 6 9 0,0 0 3 0,0 0 0 15,0 0-11-15,0 0-3 0,0 0 0 0,0 0 0 16,0 0-37-16,0 0-8 0,0 0-2 0,0 0 0 15,0 0-14-15,0 0-8 0,-3 6 10 0,3 3-10 16,-7 1 0-16,7-1 0 0,-4 7 0 0,4 3 0 16,-10-1 57-16,6 1 6 0,-6 0 1 0,6 0 0 31,-3 6-96-31,-4-6-20 0,8 6-3 0,-8 3-1 0,8-3 46 0,-4 10 10 0,3-7 0 0,-3 10 0 16,4 2 11-16,3-2 1 0,0 0 1 0,0-4 0 15,0 7-13-15,10-13 9 0,-6 0-9 0,6 0 8 0,1 7 3 0,3-7 0 16,-3-3 0-16,3 4 0 0,0-4-11 0,7 3 12 15,0-3-12-15,4-6 12 0,-4-4-12 0,4-2 8 16,-8-4-8-16,5 4 8 0,2-10-8 0,1-3 0 16,-4 0 0-16,4 0 0 0,-1-3 0 0,-2-10 0 15,-5 4 9-15,8 0-9 0,0-10 12 0,3 0-1 16,-10 3-1-16,3-3 0 0,3 1 9 0,-2-1 1 16,-15-6 1-16,0 6 0 0,7 0-4 0,-11-6-1 0,4 6 0 0,-3 0 0 15,-8 1 4-15,4 2 1 16,-7-3 0-16,4 3 0 0,-11 4 3 0,3-4 0 15,-3 7 0-15,3-1 0 0,-10-5-24 0,4 5 0 16,-5 1 0-16,1 3 0 0,4 6 0 0,-5-10-16 16,-2 10 4-16,-1 0 0 0,4 6 12 0,-4-2-12 15,1 5 12-15,-1 7-12 0,0-1 12 0,0-2-10 16,1 3 10-16,-1 9-10 0,-7-7 10 0,11 1-12 16,3 0 12-16,-3 0-12 0,0 6-10 0,3-6-2 0,-3 6-1 0,7-6 0 31,0 0-35-31,-7 6-6 0,10-7-2 0,-3-8 0 0,4 5-156 0,-1-5-32 0</inkml:trace>
  <inkml:trace contextRef="#ctx0" brushRef="#br0" timeOffset="61173.61">1372 12124 1152 0,'0'16'102'0,"-7"-13"-82"16,4 9-20-16,3-8 0 0,-4 11 120 0,-3-2 19 16,4-4 4-16,3 7 1 0,-11 0-39 0,8-4-7 15,-5 4-2-15,5 3 0 0,-8-1-72 0,4 1-16 16,4 3-8-16,-1-3 10 0,-6 0-10 0,3 0 0 0,3-1 0 0,4-2 8 15,0 3-8-15,0 0 0 0,0 0 0 0,0 3-11 16,4-4-5-16,3 1-2 0,3-3 0 0,-6-4 0 31,6 7-6-31,1-9-2 0,0-1 0 0,-8 4 0 0,11-4 16 0,-3-6 10 0,-1 3-12 0,4-6 12 16,1 0 0-16,2 0 14 0,-3-6-1 0,-3 6 0 16,3-9 21-16,0-1 4 0,0 1 1 0,4 3 0 15,-4-7-3-15,0-3 0 0,-3-2 0 0,10 2 0 16,-7-3-14-16,-3 0-3 0,-1 4-1 15,-3-4 0-15,4-3-6 0,-1 0 0 16,-3 0-1-16,-3-3 0 0,-4 6-3 0,0-6 0 0,0 6 0 0,-4 0 0 16,-6 0-8-16,-1 4 10 0,1-1-10 0,-1 4 10 15,-3-4-10-15,0 6 0 0,3 1 9 0,-10 3-9 16,7 3 0-16,-7-4 0 0,3 7 0 0,-3 0-12 16,-4 0 12-16,4 7 0 0,-4-4-9 0,1-3 9 15,3 6 0-15,3-3 0 0,0 3 0 0,1-2 0 0,6 2-13 0,-3 0 5 16,3-3 8-16,1-3-13 15,-1 0-24-15,11 0-5 0,0 0-1 0,-3-3-603 16,-4-3-121-16</inkml:trace>
  <inkml:trace contextRef="#ctx0" brushRef="#br0" timeOffset="61610.89">1845 12005 460 0,'0'0'41'0,"0"0"-33"15,7 9-8-15,-7-6 0 0,0 7 274 0,0 2 53 16,4-2 10-16,3-7 3 0,-7 6-211 0,3 1-41 0,-3 5-9 0,4-5-2 16,-4 6-49-16,0-4-11 0,7-3-1 0,-7 7-1 15,3 3-15-15,-3 0-12 0,7 6 3 0,-7-6 0 31,4 6-27-31,6 3-4 0,-10-9-2 0,4 6 0 0,3-6 7 0,-7 0 2 0,4-4 0 0,6 1 0 16,-6-7 33-16,3 1 0 0,-4-7 0 0,4-3 0 16,4 0 0-16,-4 0 17 0,4-3-1 0,-1-4-1 15,1-2 27-15,-1-4 6 0,4-2 0 0,-3-1 1 16,0-3-5-16,3 0-2 0,-4-6 0 0,1-3 0 0,3 3-8 0,-3-3-2 16,3 3 0-16,-11-3 0 0,4-7-2 15,4 7-1-15,-11 0 0 0,0-1 0 0,0 4-8 0,0 0-1 16,-7 0-1-16,-4 3 0 0,1 3 0 15,3-3 0-15,-11 4 0 0,0 8 0 16,1-9-7-16,-1 10 0 0,-3 0-1 0,0-1 0 16,-4 4-11-16,0 6 12 0,1 0-12 0,-5 0 12 15,8 9-12-15,-3-2 0 0,-1 2 0 0,0 0 0 16,4 1-36-16,7-1 0 0,-11 7 0 0,4-4 0 16,7 4-129-16,-7 0-26 0,7-4-5 0</inkml:trace>
  <inkml:trace contextRef="#ctx0" brushRef="#br0" timeOffset="62160.78">289 13425 1753 0,'0'0'38'0,"0"0"8"0,0 0 2 0,0 0 2 0,4 0-40 0,6 0-10 15,5 0 0-15,-1-9 0 0,3 3 0 0,1 3 12 16,3-7-12-16,0 1 12 0,-3-7-4 0,3 0-8 16,4 4 12-16,-4-7-4 0,-3-3 3 0,6 3 0 15,8 1 0-15,-7 5 0 0,-1-3 17 0,12-3 3 16,-1 1 1-16,0-4 0 0,4 3 15 0,0 0 3 16,3 0 1-16,11-6 0 15,4-3-6-15,-1 9-1 0,-3-6 0 0,7 6 0 0,0-6 6 16,-4 6 1-16,-3 4 0 0,7-4 0 15,-3 6-26-15,3-2-5 0,-8-1 0 0,8-3-1 0,7 7 11 0,-7-4 2 16,0 6 1-16,0-5 0 0,0 5-16 0,0 1-3 16,0-7-1-16,-7 7 0 0,4-10 7 0,-4 10 2 15,-1-7 0-15,-2 7 0 0,-1-4-9 0,-3-3-1 0,7 7-1 16,-7 0 0-16,-7-7 9 0,3 13 1 0,-3-7 1 0,0 4 0 16,-8-3-10-16,5 6-1 0,-1-4-1 0,-7-2 0 15,4 9-10-15,-7-6 12 0,-1-4-12 0,1 10 12 31,0-3-66-31,-1-3-13 0,-2 3-2 0,2-4-769 0,-10-2-154 0</inkml:trace>
  <inkml:trace contextRef="#ctx0" brushRef="#br0" timeOffset="67964.97">9758 1763 288 0,'0'0'25'0,"0"0"-25"15,0 0 0-15,-4 7 0 16,4-7 177-16,0 0 31 0,4 9 5 0,-4-9 2 0,3 9-142 0,1-2-28 16,-4-7-5-16,7 3-2 0,-7-3-15 0,7 9-3 15,4-9-1-15,-1 0 0 0,1 0 6 0,-1 0 2 16,4 0 0-16,1-3 0 0,-5-6 1 0,8-4 0 16,3 10 0-16,-3-6 0 0,-1-7 8 0,4 7 1 15,4-4 1-15,-4 0 0 0,0 10-17 0,-3-6-3 16,3 3-1-16,-3-4 0 0,-1 10-17 0,-2 10 0 0,-1-4 8 15,-4 3-8-15,1 1 0 0,-1-1 0 0,-6 10 0 0,-4 0 0 16,-4 6-8-16,1 3 8 16,-4-3-13-16,-4 10 5 0,-3-7 8 0,0 6-12 0,0-5 12 15,-4 8-12-15,-6 4 12 0,6-3 0 16,-3-1 0-16,0-2 0 0,0-1 20 0,-1 1-1 16,5-7 0-16,3 6 0 0,-1-5-2 0,1-1 0 15,0-3 0-15,7 0 0 0,0 0 2 0,4-3 0 16,3-3 0-16,0-3 0 0,0 2-19 0,3-2 0 0,4-3 0 0,4-7 0 15,-1 3 18-15,8 1 0 0,-4-1 0 0,4-9 0 16,-1 6 17-16,5-6 3 0,-1-6 1 0,3 6 0 16,-2 0-10-16,2 0-1 0,-3-9-1 0,4-1 0 15,3 7-9-15,-3-3-2 0,-4-3 0 0,4-1 0 16,3 4-8-16,0-13-8 0,-10 10 12 0,3-7-12 0,4 3 13 16,-4-2-4-16,-3-4-1 0,-4 9 0 0,-4-5 2 0,4-7 0 15,1 0 0-15,-1 3 0 0,-14 0 0 0,7 0 0 16,7 4 0-16,-4-13 0 0,-2 9 1 0,-1 3 0 15,0-3 0-15,3 4 0 0,1 2-11 0,-4-3 8 16,-7 7-8-16,7 6 8 0,0-3-8 0,-7 6 8 16,0 0-8-16,0 0 8 0,0 0-8 0,0 0 8 15,0 0-8-15,-4 9 8 16,1 0-8-16,3 1 0 0,3 5 9 0,-6-5-9 16,-4-1 0-16,7 10 8 0,7-3-8 0,-7-4 0 15,0 4 0-15,0 3 0 0,7-4 0 0,4-5 0 0,-4 9 0 0,3-4 0 16,-3-2 0-16,7 3 0 0,7-7 0 0,-6 10 0 15,-5-13-8-15,4 3 8 0,7-5 0 0,-3 2 0 16,0-6 0-16,-4 0 0 0,0 0 15 0,4-6 8 0,3 2 1 16,-7-5 1-16,0 3-9 0,0-13-3 0,4 10 0 0,-1-7 0 15,-10 3-1-15,-3-2-1 0,7-4 0 0,-1 3 0 16,-6-3 2-16,-4 1 1 0,0-1 0 0,-4 3 0 16,4-6-3-16,-3-3-1 0,-15 0 0 0,4 9 0 15,3-3 7-15,1 1 2 0,-8 5 0 0,0-3 0 16,4 1-19-16,0 5 0 0,0 1 0 0,0 9 0 15,-4 0 8-15,4 0-8 0,4 9 9 0,-1 1-9 16,-7-1 0-16,4 1-16 0,4 5 1 0,-4 4 1 16,-1-3-44-1,1-4-9-15,0 4-1 0,4-7-1 16,3 1-148-16,-4-4-30 0,-7 3-5 0</inkml:trace>
  <inkml:trace contextRef="#ctx0" brushRef="#br0" timeOffset="68530.27">11158 1870 288 0,'-28'0'25'0,"21"0"-25"0,7 0 0 0,-7 0 0 0,-7 0 270 0,3-9 49 16,4 9 9-16,0 0 3 0,-3 0-249 0,-1 9-50 16,-3-9-9-16,7 0-3 0,7 0-30 0,-7-9-6 15,-4 9-2-15,1-4 0 0,3-2 18 0,0 6 0 16,-8-3 0-16,5 3 0 0,-1-12 16 0,4 12 6 0,7 0 2 0,-10-4 0 15,-1 4 10-15,4 0 2 0,7 0 1 0,-7 4 0 16,-4 8-11-16,4 1-2 0,4-4-1 0,3 10 0 16,0 6-23-16,0 0-8 0,0 0 0 0,3-3 0 15,8 6 8-15,-4-3 11 0,0 0-3 0,0-6 0 16,7 6-8-16,0-6 0 0,-7-3 0 0,7-4 0 16,4 4 0-16,3-7 0 0,4 7 0 0,-4-13 0 15,-3-3 28-15,3 7 0 0,7-14 0 0,-3 7 0 0,-8-3 8 16,8-3 3-16,0-4 0 0,0 1 0 0,-1 3-8 0,-6-7-2 15,3-2 0-15,4 5 0 0,-4 1 3 0,-3-7 1 16,-11-3 0-16,0 4 0 16,3 2-7-16,-3-3-2 0,-10-2 0 0,-4 2 0 15,3-3-4-15,-6 6-2 0,-1-2 0 0,-3 5 0 16,-4-5-3-16,1 5-1 0,6 1 0 0,-3-1 0 16,-7 10-4-16,3-6-1 0,1 6 0 0,2 0 0 15,1 6-9-15,0-6-11 0,0 10 3 0,3-4 0 16,4-3-31-16,-3 7-5 0,-4-1-2 0,3-3-656 15,4 4-131-15</inkml:trace>
  <inkml:trace contextRef="#ctx0" brushRef="#br0" timeOffset="69200.16">10128 4912 1612 0,'0'0'144'0,"0"0"-116"0,4 9-28 0,-1 1 0 15,4-1 55-15,-3 0 5 0,6 7 0 0,-2 3 1 16,2 0-31-16,1 6-6 0,-1-6-2 0,4 6 0 16,1 3-14-16,-1 6-8 0,-4-5 8 0,4 5-8 15,-3 4 0-15,-1-7 8 0,5 0-8 0,-1 1 0 16,0-1 8-16,0 4-8 0,-4-10 10 0,-2 3-10 16,-5-9 29-16,8 6 0 0,-1 3 0 0,-6-9 0 15,-8-3-10-15,4 2-3 0,11 1 0 0,-8-3 0 16,-3-7-16-16,0 1 0 0,7-1 0 0,0-3 0 0,1-2 0 15,-1 2 0-15,-7-6 0 0,7 0 0 32,7-6-56-32,-7 2-4 0,-7-11-2 0,0 5 0 15,3-5-133-15,1 2-26 0,-1-31-6 0,-3 10-1 0</inkml:trace>
  <inkml:trace contextRef="#ctx0" brushRef="#br0" timeOffset="69884.95">10749 4959 921 0,'-14'6'82'0,"14"-6"-66"15,0 0-16-15,7 9 0 0,-3-2 84 0,-4 5 12 0,3-2 4 0,4 5 0 16,0-5-35-16,0 5-6 0,-7 4-2 0,4 0 0 16,6 0-29-16,-3 0-7 0,-3-4-1 0,-8 10 0 15,1-6-20-15,3 0 8 0,7 0-8 0,-3 0 0 16,-4-4 9-16,7 4-9 0,0 0 12 0,0-10-12 15,-11 7 24-15,8-6-3 0,3-1 0 0,0 0 0 16,0 1 8-16,-4-10 2 16,-3 0 0-16,7 6 0 0,8-3-3 0,-15-3-1 15,0 0 0-15,3-3 0 0,11-3-15 0,-7 6-2 0,-7-10-1 0,4 1 0 16,3 0-9-16,-4 2 0 0,4-2 0 0,-10-1 0 16,-4 1 0-16,7 0 0 0,0-4 0 0,-4-3 0 15,-10 7 0-15,4-7 0 0,6-3 0 0,-3 4 8 16,-4 5 5-16,-3-2 1 0,7-4 0 0,4 7 0 15,10-7 10-15,-11 7 3 0,-6-1 0 0,6 1 0 16,8-1-11-16,-4 1-3 0,-7 3 0 0,3-4 0 0,4 10-5 0,4-3 0 16,-4-3-8-16,0-3 12 0,-4 5-12 0,8-2 0 15,3 3 0-15,-7 3 0 16,-4-6 0-16,4 6 0 0,11-7 0 0,-4 4 0 0,-7 3 0 0,7 0 0 16,7 0 0-16,0 0 0 0,-3 0 0 0,3 3 0 15,-4 4 0-15,4-1 0 0,4-3 0 0,-4 7 0 16,-10-1 0-16,6 0 0 0,15 7 0 0,-4-7 0 15,-7 1 0-15,4 9 9 0,0-10-9 16,-1 7 0-16,8-7 9 0,-11 7-9 16,-3-7 0-16,6 1 8 0,4-7-8 0,1 3 0 0,-8 3 8 0,0-2-8 15,7-4 10-15,-3-3-10 0,-1 6 14 0,-3-6-3 16,-3 0-1-16,7-6 0 0,-1 3 10 0,1-4 3 16,-11-8 0-16,7 5 0 0,7 1 2 0,-3 0 1 15,-11-10 0-15,3 3 0 0,1-3 7 0,-4-6 2 0,0 6 0 16,-7-3 0-16,-7-3-16 0,4 0-3 0,10-3-1 0,-7 3 0 15,-11 3 4-15,4-3 1 0,3 0 0 0,-6 6 0 16,-1-6 0-16,-3 6 1 0,-7 0 0 0,3 10 0 16,1 3-21-16,-4-4-15 0,-8 10 3 0,5 0 0 15,-1 10-1-15,-3 5 0 0,-8-5 0 0,5 9 0 16,2-1-1-16,-2-2 0 0,-1 3 0 0,-3 0 0 16,3-4-38-1,7-5-7-15,15 9-1 0,-11-10-1 0,-4-3-171 0,4-3-35 0</inkml:trace>
  <inkml:trace contextRef="#ctx0" brushRef="#br0" timeOffset="70826.86">10054 8160 288 0,'0'0'25'0,"0"0"-25"0,-3 0 0 0,3 0 0 0,0 0 360 0,0 0 68 16,0 0 12-16,7-3 4 0,3-9-332 0,4 2-65 15,0 1-14-15,1-4-2 16,-1-2-23-16,7-1-8 0,4 3 0 0,-4-2 0 16,0 5 0-16,0 1 0 0,4-7 0 0,-1 13 0 0,-6 3 0 0,3-6-10 15,0 6 0-15,-3 6 0 0,3-3-6 0,-7 4 0 16,-3 2-1-16,3 0 0 0,7 1 17 0,-10-1 0 16,-11 7 0-16,0-4 0 0,3 4 0 0,-3 0-8 15,-3 3 8-15,-4-4 0 0,0 4-10 0,0-6 10 16,7 5-8-16,-7 4 8 0,-11-3 0 0,7-6 0 0,8 2 0 0,-8 1 8 15,-3-3-8-15,7-4 12 0,4 0-4 0,3-2 0 16,0-7 3-16,0 0 1 0,-4 9 0 0,4-9 0 16,11 6 3-16,-11-6 1 0,0 0 0 0,10-6 0 15,1 3 0-15,-1-3 0 0,-10 6 0 0,7-7 0 16,0 4 2-16,1-3 1 0,6 6 0 0,-7-3 0 16,-7 3-9-16,7-6-2 0,10 6 0 0,-2 0 0 15,-8 0-8-15,3 0 0 0,8 6 0 0,-4-3 8 16,0-3-8-16,0 6 0 0,0-3 0 15,0 4 0-15,4 2 0 0,-4 1 0 16,-7-4 0-16,4 3 0 0,-1 1 0 0,-3-1 0 0,-3 7 0 0,-1-4 0 16,-3 4 0-16,4-3 0 0,-4 8 9 0,-4-8-9 15,-3 3 9-15,4 2-9 0,-1-2 12 0,-3-3-12 16,-7 6 11-16,4-4-11 0,-1 4 10 0,-3-10-10 16,0 7 9-16,-7 3-9 0,3-10 8 0,0 7-8 15,8-3 8-15,-8 2-8 0,-7-5 0 0,1-1 8 0,6 0 0 16,-3-2-8-16,-7-4 12 0,3 3-4 0,0-6-8 0,8 0 0 15,-1-6 0-15,0 6-11 16,1-3-14-16,6-4-3 0,4-2-1 0,0 0 0 16,-7-1-100-16,7 1-20 0,3-7-4 0,1 7-655 0</inkml:trace>
  <inkml:trace contextRef="#ctx0" brushRef="#br0" timeOffset="71569.25">10791 7982 1382 0,'0'9'123'0,"0"0"-99"0,-7 10-24 0,4-3 0 15,6 0 97-15,-3-4 15 0,-3 7 2 0,6 3 1 16,4 0-90-16,-3-3-17 0,0 6-8 0,-4-6 0 16,3-1 0-16,1 8 0 15,6-1 0-15,-6-7 0 0,-4-2-11 0,3-3 11 0,8 2-10 0,-4 1 10 0,-4-3 0 16,4-4-9-16,0 0 9 0,4-2 0 0,3-4 0 0,-7 3 8 16,-7-6 0-16,11 0 0 0,6 0-8 0,-6 0 9 15,-11 0-9-15,0 0 10 0,11-6 5 0,-4-4 1 16,-11 7 0-16,4-12 0 0,0 5 1 0,4-6 1 15,-1 4 0-15,-6-4 0 16,-4-3-2-16,3 4 0 0,4 2 0 0,-3-6 0 16,-8-3-5-16,4 4-2 0,3 5 0 0,4-6 0 15,-7-3-9-15,0 10 8 0,-3-4-8 0,6-3 8 0,8 10-8 0,-4-1 0 16,-14-5 9-16,10 5-9 0,8 1 12 0,-4 0-1 16,-7 2-1-16,3 7 0 0,-3-3-1 0,7 3 0 15,-4-6 0-15,1 6 0 0,-8-3-9 0,11 3 0 16,0 0 9-16,0 0-9 0,-7 0 0 0,7 0 0 0,7-7 0 0,-7 7 0 15,0 0 0-15,0 0 0 0,0 0 0 0,7 0 0 16,4 0-9-16,0 0 9 0,-11 0-10 0,10 7 10 16,15 2 0-16,-11 1 0 0,-3-1-8 0,3 10 8 15,7-4 0-15,0 4-9 0,-7 6 9 0,0-3-8 16,4 0 8-16,3 0 0 0,4 3 0 0,-4-6-8 16,-4 9 8-16,5-6 0 0,6 0 0 0,-3-3 0 15,-4-3 0-15,0 3 9 0,4-10-9 0,-4 0 0 16,3 1 31-16,-6-4-1 15,-4-6 0-15,4 0 0 0,10 0 10 0,-10-9 3 16,-4 2 0-16,0-2 0 0,4-10-16 0,-8 3-3 0,-3-2-1 0,-3-1 0 16,-4-6 1-16,3 3 1 0,1-10 0 0,-8 11 0 15,-3-14-3-15,4 10-1 0,3-3 0 0,-4-1 0 16,-6-5 6-16,-5 9 1 0,5-3 0 0,-8 3 0 16,-3 3-28-16,3-3 0 0,1 9 0 0,-1-3 0 0,8 10 9 15,-5-1-9-15,-6 4 10 0,0 6-10 0,4 0 10 0,-8 6-10 16,0 4 10-16,-7 5-10 0,1-2-10 0,-1-4-8 15,7 7-2-15,-3-7 0 16,-11 7-110-16,11-13-22 0,7 7-5 0,-4-10-872 0</inkml:trace>
  <inkml:trace contextRef="#ctx0" brushRef="#br0" timeOffset="72320.53">9426 10224 979 0,'-7'15'87'0,"4"-8"-70"0,-4 2-17 0,0-6 0 0,7-3 314 0,-4 10 59 0,-3-4 12 0,7-6 3 16,7 3-297-16,-3 6-59 0,3-2-12 0,7-1-3 16,-4-3-17-16,8 7-11 0,-4-10 2 0,4 6 0 15,-1-3-4-15,4-3-1 0,-3 0 0 16,3 0 0-16,0 0-2 0,4 0-1 15,3-3 0-15,1-3 0 0,-1 6 17 0,7-10 0 16,4 10-8-16,3-9 8 0,8-1 0 0,-1 4 0 0,4-3 8 0,0 6-8 16,0-7 32-16,7 1 0 0,7-7 0 0,-4 10 0 15,1-4 0-15,3 1 0 0,7 0 0 0,0-1 0 16,-7 10-12-16,0-9-3 0,0 9 0 0,4 0 0 16,3 0-9-16,-7 0-8 0,-7 0 9 0,-4 6-9 15,4-3 10-15,-7 3-10 0,-7-2 10 0,0 2-10 0,-4-3 9 0,-3 3-9 16,-4-3 8-16,-7-3-8 0,-6 7 0 0,-1-4-17 15,3-3 2-15,-9-3 1 0,-8 3-5 0,0-7-1 16,0 7 0-16,0-3 0 16,-7 3-122-16,-7-9-25 0,3-7-5 0</inkml:trace>
  <inkml:trace contextRef="#ctx0" brushRef="#br0" timeOffset="73103.64">9899 10782 691 0,'0'0'61'0,"-4"3"-49"0,1 6-12 0,-4 1 0 0,0-4 258 0,0 4 49 16,-4-1 9-16,4 0 3 0,0 7-209 0,-4-3-42 15,8 2-8-15,-4 1-1 0,0-3-46 0,0 12-13 16,-4-7 0-16,4 8 8 0,0-8-8 0,4 11-15 15,-8-4 4-15,0 3 1 0,4 3 10 0,0 1 0 0,0-1 0 0,0 0 0 16,0 1 0-16,0-1 0 0,4 0 0 0,-1-2 0 16,4 5 0-16,0-6 0 0,-4 10 0 0,8-7 11 15,-4 1-11-15,4 2 0 0,3 1 9 0,0-7-9 16,0 0 8-16,3 3-8 0,-3-9 8 16,7 3-8-16,1-6 0 0,-1 0 0 0,-4-3 0 0,8-7 0 15,-4 7 12-15,4-7-1 0,-4-6-1 16,3 4 0-16,1-7 6 0,-4 0 0 15,4-7 1-15,-1 4 0 0,1-6 1 0,-4-1 0 16,4-5 0-16,-1-4 0 0,-2 0 0 0,-1-6 0 0,0 6 0 0,-4-6 0 16,1 0-4-16,-4-3-1 0,4 0 0 0,-4 3 0 15,0-10 2-15,-7 7 0 0,3 0 0 0,-3-1 0 16,-3-2-1-16,-1 3 0 0,1 3 0 0,-4 3 0 16,3-3-14-16,-3 9 8 0,-4 3-8 0,1-2 0 15,3 5 8-15,-4 1-8 0,-3 3 0 0,0 6 9 0,0 0-18 16,0 6-4-16,-7 0-1 0,3 4 0 15,-3 2-10-15,3-2-1 0,0 8-1 16,-3 4 0-16,4-3 6 0,-5 0 2 0,5 0 0 0,-1 0 0 0,1-4 8 0,2 1 2 16,1-3 0-16,0-4 0 15,0 0-28-15,4 1-6 16,3-4-1-16,-4-6 0 0,4 6-52 0,0-3-10 0,7-3-3 16</inkml:trace>
  <inkml:trace contextRef="#ctx0" brushRef="#br0" timeOffset="73578.42">10234 10998 1728 0,'4'16'153'0,"-4"-7"-122"0,-7-5-31 0,3 11 0 15,4-5 86-15,-3-1 11 0,-1 10 3 0,4-3 0 16,-4 2-71-16,4 1-13 0,4 6-4 0,0 0 0 16,-8-3-12-16,8 3-16 0,-1 0 3 0,1-3 1 15,-1 3-14-15,1 1-2 0,-1-1-1 0,1-3 0 16,6-4 20-16,-3 4 9 0,-3-9-8 0,6 3 8 16,5-7 0-16,-5 0 0 0,-6-2 0 0,6-4 8 15,1 3 0-15,3-6 1 0,0 0 0 0,-7-6 0 0,0 3 5 16,4-4 1-16,6-2 0 0,-3 0 0 15,-10-7-1-15,7 3 0 0,13-2 0 0,-6-1 0 16,-7 3 19-16,3-5 4 0,0-4 1 0,0 9 0 16,7-3-38-16,-7-2 0 0,-7-7 0 0,4 6 0 15,3 0 9-15,-7 3 1 0,-4-3 0 0,-3 1 0 0,4 2 3 0,-4-3 1 16,-4 0 0-16,-6 4 0 0,-1 2 5 0,1-3 1 16,6-2 0-16,-10 8 0 0,-7 1 1 0,3 3 1 15,4 2 0-15,-3-2 0 16,-5 6-45-16,5 0-9 0,3 6-1 0,-1-2-1 0,-6 5 11 0,-3 0 3 15,6 4 0-15,-3-1 0 16,10 4-36-16,-6 3-6 0,-1 0-2 0,-3 0 0 16,7-4-23-16,-4 4-5 0,0 0 0 0,4-10-464 15,0 7-92-15</inkml:trace>
  <inkml:trace contextRef="#ctx0" brushRef="#br0" timeOffset="74062.53">10802 10791 1555 0,'7'13'68'0,"-3"-7"16"16,-1 4-68-16,1 5-16 0,6-2 0 0,-3-4 0 0,-3 7 92 0,3 3 16 15,11 6 2-15,-8-6 1 0,-3 6-80 0,0-3-16 16,7 9-3-16,0-9-1 0,-3 3-11 0,-4 3-16 16,-3-3 4-16,6 0 1 0,8-6-2 0,-8 9-1 15,-6-12 0-15,3 3 0 0,7-3 14 0,-3-4 0 16,-8-2 0-16,4-1 0 0,0-3 0 0,4 4 10 16,0-1 0-16,-4-9 0 0,-7 0 10 0,0 0 3 15,14 6 0-15,-4-6 0 16,1-6 9-16,-4 6 3 0,3-3 0 0,1-3 0 15,0-4 3-15,-4 1 1 0,-4-1 0 0,4-5 0 0,4-4-5 0,-8 3-1 16,-6-6 0-16,3-3 0 0,3-3 3 0,-3-3 0 16,-7 2 0-16,0-5 0 0,0 3-16 0,4-1-2 15,-4 1-1-15,-4 0 0 0,-7 2-9 0,4 4-8 16,7-3 9-16,-7 9-9 0,-3-6 0 0,-1 6 0 0,7 4 0 0,-3 5-10 16,4 1 34-16,-1-1 8 0,-3 7 0 0,7-3 1 31,0 6-51-31,-4 0-10 0,-6 0-3 0,2 9 0 0,1 1 13 0,0-1 2 0,-7 1 1 0,3 5 0 31,-3 1-36-31,7-4-7 0,-3 4-2 0,-1 0 0 16,-3-4-85-16,3-2-18 0,8-1-3 0</inkml:trace>
  <inkml:trace contextRef="#ctx0" brushRef="#br0" timeOffset="74605.2">9176 12312 2343 0,'-18'35'52'0,"11"-26"10"0,-7 7 2 0,3-7 2 0,4 7-53 0,-3-7-13 0,-1 1 0 0,4-1 0 0,4-6 0 0,-1 4 0 0,4-7 0 0,0 0 0 16,0 0 0-16,0 0-15 0,0 0 3 0,11 9 1 15,-4-9 11-15,3 0-13 16,8 0 5-16,0-3 8 0,-1-3 0 0,8-4 0 15,3 1 9-15,0-1-1 0,4-5 9 0,3 5 3 16,1-5 0-16,2-4 0 0,5 6 18 0,3-3 4 0,-8 1 1 0,5-4 0 16,6 0-11-16,4 4-1 0,4-4-1 0,2 0 0 15,8 0 0-15,-3 0 0 0,0-6 0 0,3 6 0 16,3 4-5-16,-3-4-1 0,-3 0 0 0,10 0 0 16,10 4 7-16,-6-11 1 0,-7 8 0 0,-1-1 0 15,1 3-32-15,-1 4 0 0,1-4-8 0,-8 7 8 16,-3-7 0-16,0 6 16 0,7 1-2 0,-10 0 0 15,-11-1-14-15,6 1 0 0,1-1 0 0,0 4 0 0,0 3 12 0,-10-3 4 16,-1 6 0-16,-3-3 0 0,-1-4-6 0,-2-2-1 16,-12 6 0-16,1-7 0 0,-4 4-17 15,-3-3-4-15,-4-1-1 0,-3-5 0 16,-4-4-183 0,-4 0-37-16</inkml:trace>
  <inkml:trace contextRef="#ctx0" brushRef="#br0" timeOffset="110060.53">2984 2422 1094 0,'0'0'48'0,"0"0"11"0,-3 0-47 0,-4 0-12 0,3 0 0 0,4 0 0 16,0 0 92-16,0 0 17 15,0 0 3-15,0 0 1 0,0 0-79 0,0 0-16 0,0 0-3 0,0 0-1 16,0 0-14-16,0 0 0 0,0 0 0 0,0 0 0 15,0 0 14-15,11 0 0 0,0-6 0 0,3 6 0 16,-11-4 15-16,8-5 3 0,3 3 1 0,-4 6 0 16,1-10 0-16,3 1 0 0,-3 6 0 0,-1-3 0 15,4-1-9-15,1-2-1 0,-5 6-1 0,1 3 0 16,3-10-9-16,3 4-1 0,-2 6-1 0,-5-9 0 16,4 9-11-16,0-3 0 0,8-4 9 0,-12 7-9 15,8 0 17-15,-1-3-1 0,8 3 0 0,-7-6 0 16,3 6-16-16,0 0-19 0,4 0 4 15,-1 0 1-15,1 0 14 0,3 0 0 0,-3 6 0 0,3-6 0 16,-3 3 0-16,3-3 0 0,4 0 0 0,-7 7 0 16,3-4 0-16,4-3 0 0,-4 9 8 0,4-9-8 15,3 0 0-15,4 6 0 0,-11-2 0 0,7 2 0 16,8-3 10-16,-1-3-2 0,4 6 0 0,-7-3 0 16,3 4 11-16,-3-1 1 0,-1-3 1 0,5 6 0 15,3 1-1-15,-4-4-1 0,0-3 0 0,8 7 0 0,-4-4-9 0,3 10-2 16,0-4 0-16,-3-6 0 0,-3 7-8 0,-1-4 0 15,0 4 9-15,1-1-9 0,2-2 14 0,-2 6-2 16,-1-7 0-16,-3 0 0 0,0 10-12 0,3-13-16 16,7 4 3-16,-13 2 1 0,6-5 12 0,0 2 0 15,-6 10 0-15,-5-13 0 0,5 4 0 0,-1-7 8 16,7 12-8-16,-6-5 0 0,2-1 19 0,1-9-3 16,3 16-1-16,-6-13 0 0,3 6-15 0,-1-2 0 0,1 2 0 0,4-3 0 15,-8-3 0-15,0 7 0 0,-3-4 0 16,7-6 0-16,-1 10 0 0,-2-10 8 0,3 3-8 15,-1-3 0-15,-6 6 12 0,3-6-3 16,1 0-1-16,-1 9 0 0,-7-9 3 0,4 10 0 16,0-10 0-16,-4 9 0 0,-3-9-11 0,3 6 12 15,-4-6-12-15,1 4 12 0,0 2-12 0,-4-6 0 0,0 0 9 0,4 0-9 16,-7 0 0-16,3 0 8 0,0 0-8 0,-7 0 0 16,7 0 0-16,-7 0 0 0,7-6 0 0,-10 6 8 15,3-4-8-15,4 4 0 0,-1 0 0 0,1-6 8 16,0 6-8-16,-1 0 0 0,1 0 0 0,0 0 0 15,3-9 0-15,-4 9 0 0,1 0 0 0,0 0 0 16,-1-3 0-16,8 3 0 0,-11-7 0 0,4 7 0 0,3-3 0 16,-3-3 0-16,-1 6 0 0,1 0 0 0,3-6 0 15,0 6 0-15,0-3 0 0,1 3 0 0,-1-7 0 0,-4 4 0 16,4 3 0-16,1 0 0 0,-1 0 0 0,0-6 0 16,0 6 0-16,4 0 0 0,0 0 0 0,-1-10 0 15,-6 10 0-15,3 0 0 0,0 0 0 0,-3 0 0 16,-1-3 0-16,1-3 0 0,0 6 0 15,-1-3 8-15,-6-3-8 0,0 6 0 16,3-7 9-16,-4 7-9 0,1-9 12 0,-1 6-12 16,-6-3 14-16,-1-4-4 0,-3 10-1 0,8 0 0 0,-5-9-1 0,4-1-8 15,-7 10 12-15,4-9-4 0,-4 3 4 0,0-4 0 16,0 1 0-16,0-1 0 0,0 1-4 0,0 6-8 16,-4-10 12-16,-3 4-4 0,0 6-8 0,3-13 12 15,-3 7-12-15,0-1 12 0,-3 1-12 0,3 3 8 0,-4-4-8 16,-3 1 8-16,3-1-8 0,-6-2 0 0,3-1 9 0,-4 4-9 15,0 0 9-15,1-1-9 0,-4 1 12 0,-1-4-12 16,5 1 10-16,-4 8-10 0,-1-11 8 0,5 5-8 16,-1 1 8-16,4 0-8 0,-4-1 0 0,1 1 8 15,3-1-8-15,0 4 0 0,-4-3 0 0,4-1 0 16,3 1 17-16,1-1-1 0,3 4-1 0,0 3 0 16,0-3-15-16,3-4 0 0,4 10 0 0,0 0 0 15,0-9 0-15,0 9 0 0,4 0 0 0,10-9 0 16,-7 9-27-16,3 0-1 15,8 0-1-15,-8-7 0 0,5 7 29 0,2 0-9 0,4 0 9 0,1 0 0 16,2 0 0-16,4 7 0 0,-3-7 0 0,3 9 11 16,1-3-11-16,2-3 0 0,-6 7 0 0,7-4 0 15,0 3 0-15,-4 1 0 0,0-1 0 0,4 1 0 16,0-1 0-16,-4 7 0 0,3-7 0 0,-2 1 0 16,-5 5 0-16,1-2 0 0,3 2 0 0,-3-5 0 0,0-1 0 15,-1 10 0-15,-2-13 0 0,2 7 0 0,-6 3 0 0,0-7 0 16,-1 10 0-16,-6-3 0 0,3-7 0 0,-4 7 0 15,-2-4 0-15,-1 4 0 0,-7-4 0 0,3 4 10 16,-3 3-10-16,0-3 10 0,-3-7 9 0,-4 10 1 16,-4-4 1-16,0-2 0 0,-3 3-9 0,-7 2-1 15,0 8-1-15,-4-8 0 0,-3 1 2 0,-4 0 1 16,-3 6 0-16,3 0 0 0,-3-6-13 0,-4 0 0 16,7-4 0-16,-3 4 0 0,0 0 8 0,-4 0-8 15,4-10 0-15,-1 7 9 0,5 0-9 0,-5-4 0 16,1-2 0-16,0-4 0 0,0-3-9 0,3 6-4 0,4-9-1 15,-1 7 0 1,1-14-89-16,3 4-17 0,-3-6-4 0,4 3-617 16,6-4-123-16</inkml:trace>
  <inkml:trace contextRef="#ctx0" brushRef="#br0" timeOffset="111741.62">3281 2635 1152 0,'0'0'102'0,"-11"0"-82"0,8-6-20 0,-4 6 0 15,3 0 153-15,-3-10 27 0,4 7 4 0,-5-3 2 16,8 6-135-16,-3 0-27 0,-1 0-6 0,-3 0-1 16,4-3-17-16,-4 3 0 0,3-6 0 0,1 6-9 15,-4-7-7-15,3 4 0 0,-3-3-1 0,4 3 0 16,-4-3 17-16,-1 2-10 15,1-2 10-15,4 6-8 0,-8-9 8 0,1-1 11 0,-1 7-3 0,8-3 0 16,-8 0-8-16,0 3 10 0,8-7-10 0,-8 4 10 16,8-4 4-16,-4 7 1 0,3-3 0 0,-3-3 0 15,4 9-15-15,-4-7 8 0,3 7-8 0,1-3 0 16,3 3 0-16,0 0 0 0,0 0 0 0,0 0 0 16,0 0 8-16,0 0-8 0,0 0 0 0,0 0 0 15,0 0 14-15,0 0-3 0,0 0-1 0,7 3 0 0,0 4 10 0,3 2 1 16,-10-9 1-16,4 9 0 0,6 1-12 0,4-1-2 15,-3 1-8-15,3 2 12 0,4 1-12 0,-4-4 0 16,-4 7 0-16,5-4 0 0,6-5 16 0,-7 11-4 16,11-2 0-16,-4-3 0 0,-4 2-4 0,8 4-8 15,-4 0 11-15,7-3-11 0,4 2 12 0,-7 8-4 16,3-8 0-16,0 1-8 0,4 9 13 0,0-6-4 16,-4 0-1-16,0 3 0 0,4 0 3 0,-4-3 0 15,4 4 0-15,0 2 0 16,3-3 5-16,0 3 2 0,1 3 0 0,-1 1 0 0,4-7-18 0,-4 9 0 15,0-5 0-15,1 5 0 0,2 1 0 0,1-7 10 16,-4 9-10-16,8-5 12 0,-12-4-4 0,12 0 0 16,-8 7 0-16,4-7 0 0,0 13 3 0,3-10 0 15,0 4 0-15,1-1 0 0,3-6 1 0,-4 10 0 16,0-4 0-16,-3 1 0 0,0-7 2 0,3 7 1 0,-7-1 0 0,8-6 0 16,-1 7-3-16,0-7-1 0,1 7 0 0,-4-7 0 15,6 0-11-15,-2 6 12 0,3 1-12 0,-4-7 12 16,0 7-12-16,1-1 12 0,-8 1-12 0,4-4 12 15,0 4-12-15,3-1 8 0,0-6-8 0,1 4 8 16,-5-1-8-16,8-6 12 0,-11 10-12 0,8-7 12 16,-1 6-12-16,-7-6 0 0,1 1 0 0,2 2 0 15,-2-3 0-15,-1 0 0 0,0 1 8 0,8 5-8 0,-1-9 0 16,-10 4 0-16,3-1 9 0,7-3-9 16,-6 9 0-16,6-9 0 0,0-3 0 0,-6 3 0 15,-1 4 0-15,0-4 9 0,-3 0-9 0,3-3 0 0,0 3 10 16,1 3-10-16,-1-3 8 0,-3 3-8 15,0-3 16-15,-1 4-1 0,5-4-1 0,-1 0 0 16,0-6-5-16,0 0-1 0,-6-1 0 0,2 1 0 16,1 3 3-16,-4-3 0 0,4 0 0 0,-7-7 0 0,3 4-11 0,-10 3 12 15,6-10-12-15,1 1 12 0,0 5-4 0,-4 1-8 16,11-7 12-16,-15 1-4 0,4 5-8 0,1-5 12 16,-8 2-12-16,0-2 12 0,3-1-12 0,1-3 8 15,-4 10-8-15,4-6 8 0,-8-1-8 0,5 0 0 16,-8-5 0-16,3 5 0 0,-3 3 8 0,4-8-8 0,-1 5 0 0,5-3 8 15,-8 4-8-15,3-7 0 0,-3 6 0 0,4-3 0 16,-1-2 0-16,4 2 0 0,-10 0 0 0,7-3 0 16,3 7 0-16,-4-4 0 0,1-3 0 0,-1 3 0 15,1-2 0-15,3-4 0 0,-3 6 0 0,3-3 0 16,-4 3 0-16,-3 4 0 0,4-10 0 0,0 6 0 16,-4-3 0-16,0-3 0 0,3 9 0 0,-3-9 0 15,0 7 0-15,-3-4 0 16,3-3 0-16,0 0 0 0,0 0 0 0,-3 6 8 15,3-3-8-15,-7-3 0 0,0 0 9 0,0 0-9 0,0 0 10 0,0 0-10 16,0 0 11-16,0 0-11 0,0 0 12 0,0 0-12 16,-11 0 11-16,4-3-11 0,-7-3 10 0,3 6-10 15,1-3 11-15,-4-4-11 0,3-2 12 0,-7 6-12 16,1-7 0-16,-1-2 0 0,4 3 0 0,-4 5 0 16,-6-5 0-16,3 3 0 0,-1-4 0 0,5 1 0 15,-8 3 0-15,4 2 0 0,-4-2 0 0,4 6 0 0,3-3 11 0,1-3-11 16,-8 6 10-16,4-3-10 0,7 3 0 0,0 0 0 15,0 0 0-15,-1 3 0 0,5-3 0 0,-4 0 0 16,3 6 0-16,4-3 0 0,4-3 0 0,3 0-12 16,0 0 1-16,0 0 0 0,0 0 11 0,0 0 14 15,0 0-3-15,0 0-1 0,0 0-10 0,0 6 0 16,7 4 0-16,0-10 0 16,0 6-28-1,7-3 0-15,-4 4-1 0,5 2 0 0,2 0 29 0,4 1 0 0,4-1 0 0,-4 7 0 16,4-4 0-16,3-2 0 0,0 9 0 0,1-4 0 15,-1 4 0-15,0-3 0 0,0 3 0 0,1-1 0 0,-1-2 0 0,0 3 0 16,4-10 0-16,-1 10 0 0,1-9 0 0,0 5 0 16,0-5 0-16,-4-1 0 0,4 0 0 0,-4-2 0 15,0-4 0-15,0-3 0 0,-3 9 0 0,3-9 0 0,-10 0 0 16,3 0 0-16,-7-3 0 0,4-3 0 0,-4 3 0 0,-3-4 0 16,-4-2 13-16,0 0 9 0,0-1 2 0,-4 1 0 15,1-7-7-15,-4 7-1 0,-4-10 0 0,4 3 0 16,-3 4-4-16,-4-7 0 0,-4-3-1 0,4 3 0 15,0 0-11-15,-11 4 8 0,4-4-8 0,-3 6 8 16,-1-12-8-16,0 10 0 0,1-4 0 0,-8 0-11 16,7 3-7-16,-10-3-2 0,3 1 0 0,1-7 0 15,-1 6-35-15,0 0-7 16,1-6-2-16,2 3 0 16,-2-3-125-16,6-3-26 0,-7-7-5 0,-3 1-451 0,7-1-90 0</inkml:trace>
  <inkml:trace contextRef="#ctx0" brushRef="#br0" timeOffset="113271.18">3094 2942 230 0,'-18'-9'20'0,"11"9"-20"0,-7 0 0 0,3-3 0 0,1 3 243 0,-4-10 44 15,3 4 9-15,-3 6 1 16,3-9-179-16,-3 9-36 0,4 0-7 0,-1 0-2 0,-3-3-58 0,4 3-15 15,-1 0 0-15,4 0 0 0,-4 3 0 0,1-3 0 16,-4 0 0-16,3 0 0 0,0 9 0 0,11-9 0 16,0 0 0-16,0 0 0 0,0 0 0 0,0 0 0 15,0 0 0-15,0 0 0 0,-3 6 0 0,-4 4 0 16,7-10 0-16,0 0-10 0,0 12 10 0,10-5 0 0,-6 2 0 0,7 1 0 16,-1 5 8-16,1-2 3 0,3 2 1 0,7-5 0 15,-7 15-2-15,7-13 0 0,4 14 0 0,-7-8 0 16,10 4 4-16,-3 0 1 0,-1 6 0 0,1 7 0 15,0-10-3-15,3 10 0 0,-3-7 0 0,6 6 0 16,5 1-2-16,-1-4-1 0,-7 10 0 0,14-3 0 16,-6-4 2-16,2 10 0 0,8 0 0 0,-3 3 0 15,-1 0 13-15,-3 3 4 0,7-3 0 0,-8-3 0 16,8 6-3-16,0-3 0 0,-7 7 0 0,7-7 0 16,3 3-6-16,1 3-2 0,-1 3 0 0,0-2 0 15,1-1-2-15,-4 7-1 0,3-4 0 0,0 4 0 16,4 6-5-16,-3-7-1 0,3-2 0 0,0 5 0 15,-1 7 4-15,5-6 0 0,-8 0 0 0,1-1 0 16,-1 1 2-16,-3 0 1 0,3 0 0 0,8-1 0 16,-8 1 1-16,1 0 0 0,-1-4 0 0,0-2 0 15,8 5 0-15,-8 1 0 0,-3 0 0 0,3 6 0 0,1-6 4 0,6 9 0 16,-6-10 1-16,-1 1 0 0,7 6 5 0,-6-6 1 16,-4 0 0-16,3 6 0 0,1-4-17 0,-8 4-10 15,11-3 12-15,-11-3-12 0,11 0 17 0,-11-4-3 16,8 4-1-16,-4-7 0 0,3 7-13 0,4-3 0 15,-4-4 8-15,-6 4-8 0,10-7 0 0,-11 4 11 16,4-4-11-16,3 0 10 0,1-3-10 0,2-3 0 0,-13 7 0 0,7-10 0 16,0 3 10-16,3-4-10 0,-6 1 12 15,-1-6-12-15,0 3 18 0,1-4-3 0,3-2-1 0,-4 3 0 16,0 2-2-16,-3-8 0 16,0 8 0-16,0-5 0 0,3-4-2 0,-3 4-1 0,-4-1 0 0,4 1 0 15,3-1-9-15,-7-2 0 16,-6-1 0-16,2 0 0 0,1-6 0 0,-4 10 12 15,4-7-4-15,-4 0 0 0,1-3-8 0,2 10 0 0,-6-7 0 0,-4 0 0 16,0 7 0-16,1-7 0 0,-5-3 0 0,4 3 0 16,-3-3 0-16,0 1 0 0,-1-8 0 0,1 7 0 15,-4-6 0-15,-3-6 8 0,-1 3-8 0,4-7 0 16,-3 0 8-16,-1 1-8 0,-2-1 8 0,-1-3-8 16,0 4 10-16,-7-10-10 0,0 0 12 0,0 0-12 15,0 0 12-15,0 0-4 0,0 0 0 0,0 0-8 0,0 0 19 16,-7-10-3-16,0 10-1 0,-4-9 0 0,-3 0 1 0,3-7 1 15,-6 7 0-15,-1-1 0 0,-7-6-17 0,8 7 0 16,-1 0-8-16,-3-4 8 0,0-3 0 0,-4 10 0 16,7-6 0-16,-10 2 10 0,7 1-10 0,-4-1 0 15,4-2 0-15,-4 2 0 0,8 7 0 0,-1-3 0 16,-7-3 0-16,8 9 0 0,-1-4 0 16,1-2 0-16,-5 3 0 0,8-3 0 15,-7 6 0-15,10 0 0 0,-3 0 0 0,4-6 0 16,-1 12 0-16,-3-6 0 0,7-6 0 0,4 6 0 15,3 0 0-15,0 0 0 0,0 0-9 0,0 0 9 0,0 0-12 0,0 0 4 16,7 6 8-16,10-6-13 0,-6 6 13 0,6-3-11 16,-2 3 11-16,2-2-10 0,4 5 10 0,1 0 0 15,2 1 0-15,4 5-8 0,-3-5 8 0,3 6 0 16,4-4 0-16,-11-2 0 0,4 5 0 0,0-5 12 0,6 8 0 0,1-8-1 16,0 6-11-16,-7-1 0 0,3-5 0 0,-3 2 8 15,-1-6-19-15,-6 4-4 0,3-1-1 0,-3-2 0 16,-1-4 16-16,1-3 0 0,-7 0 0 0,3 0 0 15,-4 0 12-15,1-3-4 0,3-4 0 0,-14-2-8 16,7-7 31-16,0 4-1 0,-3-13 0 0,-1-1 0 16,-3 4-10-16,0-9-1 0,0-7-1 0,-3 10 0 15,3-12-8-15,-4 2-2 0,0 3 0 0,1-2 0 16,-1 9-8-16,1-7-9 16,3 1 9-16,-11 5-13 15,4-5-16-15,0 6-3 0,-7 3-1 0,0-10 0 16,0 7-141-16,-4 0-28 0,-10-7-6 0,3 7-909 0</inkml:trace>
  <inkml:trace contextRef="#ctx0" brushRef="#br0" timeOffset="114646.92">3171 5501 1310 0,'-10'-9'58'0,"3"9"12"0,3-6-56 0,4 6-14 0,-3-4 0 0,-8 4 0 0,11 0 37 0,0 0 5 16,0 0 1-16,0 0 0 15,0 0-23-15,0 0-5 0,0 0-1 0,0 0 0 16,0 0-14-16,0 0 0 0,0 0 0 0,0 0 0 15,0 0 11-15,0-6-1 0,11 6 0 0,-4-9 0 0,3 9 22 0,1-10 4 16,3-2 0-16,4-4 1 0,-4 7 1 0,3-1 0 16,1-5 0-16,7-4 0 0,-8 3-20 0,12-3-4 15,-5 7-1-15,1-4 0 0,10-3-13 0,-6-6 8 16,6 6-8-16,0-6 0 0,4 6 12 0,-4-6-4 0,1 7-8 0,2-7 12 16,5 6 16-16,-1-3 2 0,4-3 1 0,3 6 0 15,-3-6-31-15,3 6 0 0,1-6 0 0,3 0 0 16,-4 6 0-16,-6-3 17 0,9 0-1 0,-2-6-1 15,3 3-15-15,3 6 9 0,1-9-9 0,3 9 8 16,-8-16 6-16,8 10 1 0,0-3 0 0,-3 0 0 16,-4 3 5-16,3-3 2 0,4 2 0 0,0-2 0 15,4 3 2-15,-4 0 1 0,0-3 0 0,-4 6 0 16,4-3-2-16,-7 0-1 0,7 0 0 16,0-4 0-16,-4 4-22 0,1 7 0 15,-1-11 0-15,-3 4 0 0,0 3 16 0,4-3 6 0,-15 0 1 0,11 0 0 16,-4 3-6-16,1-3-1 0,6 6 0 0,-7-9 0 15,1 3-16-15,-1 0 8 0,1 3-8 0,-1-10 0 16,-7 10 12-16,1-3-12 0,2 0 12 0,-2-3-12 16,6-6 12-16,-10 9-4 0,0-4 0 0,7 1-8 15,-4 0 12-15,7-4-4 0,-13 11 0 0,6-11-8 0,0 13 15 0,-3-9-4 16,-4 3-1-16,4 3 0 0,-3-3-10 0,2 9 8 16,5-12-8-16,-8 12 8 0,-3-2-8 0,6-4-14 15,1 0 3-15,4 3 1 0,-5-6 34 0,1 6 6 16,-3 0 2-16,-1 7 0 0,-3-10-32 0,3 0-20 15,-3 0 4-15,-1 3 0 0,1-3 16 0,-4 0 0 16,4 10 0-16,0-7 0 0,3-3 16 0,-10 3-2 16,3 6-1-16,0-2 0 0,-3-4-13 0,3 3 0 0,-3 7 0 15,0-10 0-15,-4 13 0 0,-4-7 0 16,1 7 0-16,0-3-10 16,-1-1 10-16,-10 1 0 0,4-1 0 0,-1 1 0 0,-2 9 8 0,2-10-8 15,-3 4 8-15,-7 6-8 0,0 0 10 0,0 0-2 16,0 0-8-16,0-9 12 0,0 9 0 0,-7-3-1 15,4-4 0-15,-4 4 0 0,-1-3-11 0,5 6 8 16,-11 0-8-16,3-6 8 0,-6 6-8 0,2-3 0 0,-2-4 0 0,-1 7 0 16,-3 0 0-16,-4 0 0 0,1 0 0 0,6 0 0 15,-7 0 0-15,1 0 0 0,-1 7 0 0,-3-4 0 16,3-3-11-16,7 6 11 0,-13 0-8 0,2-3 8 16,1 4-9-16,3-4 9 0,1 6-10 0,-4-3 10 15,-1 4-10-15,8-10 10 0,-4 3-10 0,-6 6 10 16,6-2 0-16,-3 2 0 0,10-3 0 0,1-2 0 15,-8 5 0-15,7-3-11 0,4-3 11 0,4-3-10 16,-1 7 10-16,4-4 0 0,7 3 0 0,0-6 0 16,0 0 0-16,0 0 0 0,0 0 0 0,0 0 0 0,3 0-12 0,8 9 4 15,0 1 0-15,-4-10 0 0,10 0 8 0,1 0 0 16,3 0 10-16,0 0-10 0,0 0 0 0,1 0-10 16,6 0 0-16,-4 0 0 15,5 0 10-15,2-3 0 0,-6 3 0 0,10-7 0 16,-6 7 0-16,6-3 0 0,0-3 0 0,-3 6 0 15,0 6 0-15,-4-3 0 0,0 7 0 0,-3-1 0 0,3-9 0 0,0 16 14 16,-14-13-3-16,4 13-1 0,-4-7-10 0,0 10 0 16,-10-10 0-16,3 7 0 0,-7 3 12 0,-4 6-4 15,1-6 0-15,-8 9 0 0,1-9-8 0,-4 6 8 16,-4 0-8-16,0 0 8 0,-3-3-8 0,3-3 0 16,-3 6 0-16,-3-6 0 0,-1 3 0 0,0-10-17 0,-3 7 4 0,0-10 1 31,0 1-104-31,-4 2-20 0,-4-2-4 0,1-7-580 0,-4 6-117 0</inkml:trace>
  <inkml:trace contextRef="#ctx0" brushRef="#br0" timeOffset="115913.43">3238 5768 1036 0,'0'0'92'0,"0"0"-73"0,-3 0-19 0,3 0 0 16,0 0 124-16,0 0 22 0,0 0 4 0,0 0 1 16,0 0-116-16,3 3-23 0,-3-3-12 0,0 0 12 15,8 6-12-15,2 0 0 0,1-2 0 0,-4 2 0 16,0-3 0-16,7-3 0 0,7 0 0 0,-7 0 0 15,0 0 19-15,8-3 1 0,-8-3 1 0,7 6 0 16,3 0 7-16,-6 0 0 0,3 0 1 0,4 0 0 0,0-4 3 16,-1-2 1-16,1 6 0 0,3 0 0 15,-3 0 0-15,0-6 0 0,3 6 0 0,4 0 0 0,-4-3-9 16,4 3-3-16,3 0 0 0,4-6 0 16,-4 6-5-16,0 0 0 0,11-4-1 0,-4 4 0 15,1 0-4-15,-4 0-1 0,6 0 0 0,-2 0 0 16,3 0-2-16,-1 4-8 0,1-4 12 0,7 0-4 15,4 0-8-15,-8 0 0 0,8 0 9 0,-5 0-9 0,-2 0 15 0,6 0-2 16,-6 0 0-16,6 6 0 0,4-6 1 0,0 3 0 16,-7-3 0-16,3 0 0 0,4 0 3 0,0 0 1 15,-7 0 0-15,4-3 0 0,-4 3 8 0,3 0 2 16,8 0 0-16,-4-6 0 0,7 6-28 0,-7 0-9 0,0 0 0 16,0 0 0-16,-1-4 9 0,1-2 12 0,4 6-2 0,-4-3-1 15,7-3 0-15,-7 3 0 0,0-4 0 0,0 4 0 16,-7-3-9-16,3 0 12 0,4 2-12 0,-10-2 12 15,6-3-12-15,1 9 0 0,-1-3 0 0,0-4 8 16,-3-2-8-16,4 6 0 16,-8-3 0-16,1 2 0 0,-1-2 8 0,0 0-8 0,-6-3 0 15,3 5 8-15,6-2-8 0,5 3 12 16,-8-3-12-16,-6-4 12 0,2 10-12 0,1-9 0 0,0 9 0 16,-11-10 8-16,4 10-8 0,0-6 0 15,3 3 0-15,-10-3 8 0,0 6-8 0,0-10 10 0,-1 10-10 0,1-9 10 16,-4 9-10-16,-3 0 0 0,3-3 0 0,1-3 0 15,-8 2 0-15,0-2 0 0,0 0 0 0,-7 3 0 16,0-4 0-16,4 7 10 0,-8-9-10 0,-2 9 10 16,2-3-10-16,-3-3 0 0,-7 6 0 0,7-3 8 15,-7 3-8-15,0 0 12 0,0 0-12 0,4-7 12 0,-4 7-4 0,0-9 0 16,-4-1 0-16,1 4 0 0,-4-3 0 0,0 9-8 16,0-13 12-16,-4 7-4 0,-3-3-8 0,3-1 0 15,-10 1 9-15,7-1-9 0,-11-5 0 0,4 2 0 16,-4-3 0-16,1 7 8 0,3 3-8 0,-4-7 0 15,0-2 8-15,0 8-8 0,1 4 0 0,3-6 8 16,-8 2-8-16,8 4 0 0,0-3 0 0,-4 6 0 16,4-9-10-16,0 9 10 0,-4 0 0 15,8 6 0-15,-4-3 8 0,3 3-8 0,0-3 0 0,4-3-8 16,-4 0-1-16,11 7 0 16,-3-4 9-16,3 3 0 0,0-6-9 0,7 0 9 0,0 0 0 0,0 0-11 15,0 0 11-15,0 0-8 0,0 0 8 0,10 0-13 16,4 0 5-16,1 0 8 0,2 3-8 0,-3 4 8 15,7-1 0-15,-3-3 0 0,3-3 0 0,0 9 0 16,4-9 0-16,-4 10 0 0,4-1 0 0,0-3 18 0,-1 10-2 0,5-3 0 16,2-4-16-16,-13 7 0 0,7-4 0 0,-4 4 0 15,0 3 0-15,0-10 0 0,-7-3 0 0,0 13 0 16,1-9 0-16,-8 5-14 0,0-5 1 0,-4-1 0 16,4 1 13-16,-7-1 0 0,-3 0 12 0,-4 1-12 15,-4-10 9-15,4 9-9 0,-7-3 0 0,3-2 9 16,-17 2-84-16,3-6-17 15,4 9-3-15,-7-9-648 0,-4 7-129 0</inkml:trace>
  <inkml:trace contextRef="#ctx0" brushRef="#br0" timeOffset="117337.81">2900 6135 230 0,'0'0'20'0,"0"0"-20"15,0 0 0-15,0 0 0 0,0 0 355 0,0 0 66 16,0 0 14-16,0 0 2 0,0 0-335 0,0 0-67 15,0 0-14-15,0 0-2 0,0 0-19 0,10 9-11 16,-6-3 2-16,-4-6 0 0,7 4 0 0,-7-4 0 16,0 9 0-16,4 0 0 15,3-2 9-15,-7-7 0 0,0 0 0 0,0 0 0 16,0 0 16-16,7 9 4 0,-7-9 2 0,7 6 0 16,3-3 10-16,1 7 1 0,-11-10 1 0,7 0 0 0,11 9-8 0,-11-3-2 15,3 4 0-15,8-7 0 0,-11 3-8 0,11 4-1 16,-4-1-1-16,0 1 0 0,0-1-3 0,4 7-1 15,6-7 0-15,1 10 0 0,-7-10 9 0,10 7 1 16,-4 0 1-16,5-4 0 0,2 7-21 0,-2-3 0 0,2-1 0 16,8-2 0-16,0 6 0 0,3 6 0 0,-3-10 10 0,-4 7-10 15,4-6 8-15,0 3-8 0,-4 0 0 0,11-4 9 16,0 4-9-16,-7 0 0 0,7 0 0 0,0 3 8 16,3-3-8-16,-3-1 0 0,7 1 0 0,3 0 0 15,-13-3 0-15,9 3 0 0,-2-4 0 0,10 4 0 16,-11 0 0-16,8-3 0 0,3 5 0 0,0-5 0 15,3 9 0-15,-3-6 0 0,0 0 0 0,3 6 0 16,-3-6 0-16,8 9 0 0,-5-9 0 0,4 12 8 16,0-3-8-16,0 1 0 15,-7-1 0-15,0-3 0 0,4 9 0 0,3-5 0 0,0 5 0 0,0-6 0 16,-7 7 0-16,3-1 0 0,4 1 0 0,-7-4 0 16,0 4 18-16,0-7-2 0,0 3 0 0,3-3 0 15,1 1 1-15,-4-1 0 0,-7 3 0 0,3-2 0 16,-3-1-3-16,0 0-1 0,4 6 0 0,-4-5 0 15,-1 5 5-15,-2-9 1 0,-1 10 0 0,1-7 0 0,-1 0-11 16,-7-3-8-16,8 3 9 0,-15-2-9 0,4 2 12 0,0-9-4 16,3 6-8-16,-10-6 12 0,-1-1-12 0,1 4 0 15,-4-3 0-15,1 3 0 0,-1-6 8 0,0 3 0 16,4-1-8-16,-7-2 12 0,-1 0-12 0,1-4 0 16,0 4 8-16,-1-7-8 0,1 7 0 0,0-3 0 15,-8-4 0-15,5 0 0 0,-1 7 0 0,3-7 0 16,-6 1 0-16,3-1 0 0,-3 1 0 0,-1-1 0 0,5 1 0 15,-8 2 0-15,3 1 8 0,1-7-8 0,-4 3 0 0,0-6 9 16,4 7-9-16,-8-4 0 16,1 0 9-16,-4-3-9 0,0 7 21 0,0-10 0 0,-7 0 0 15,0 0 0-15,7 6-21 0,-7-6 8 16,0 0-8-16,0 0 0 0,0 0 12 0,0 0-1 16,0 0-1-16,-7 0 0 0,-3-6-2 0,-1 3-8 15,-3-4 12-15,3-2-4 0,-10 3-8 0,7 3 0 0,-11-4 9 0,4 4-9 16,-7-12 0-16,3 5 0 0,-3 1 0 0,-4-1 0 15,1 4-14-15,-5 3 2 0,1-3 1 0,0-4 0 16,7 1 11-16,-4 9 0 0,4-10 0 0,-4 10 8 16,4 0-8-16,3 0-8 0,-3 0 8 0,3 0-12 15,0 10 12-15,8-10 0 0,-5 0 0 0,5 6 0 16,3-3 0-16,0 4 0 0,3-4 0 0,4-3 0 16,-4 9 0-16,4-3 0 0,0-6 0 0,7 0-8 0,-3 10 8 15,6-1-13-15,-3 1 5 0,7-4 8 16,0 3-12-16,4-6 12 0,-4 7-12 0,4 2 12 15,3-9-11-15,0 7 11 0,0 6-8 0,11-13 8 0,-4 6 0 16,3-3 17-16,5-2-2 0,-5 2-1 0,1 0-25 16,7-3-5-16,-7 3 0 0,3-2-1 15,-4-8 17-15,8 4 0 0,-11 0 0 0,4 0 0 16,-4 0 0-16,0-6 0 0,1 3 0 0,-5-3 0 0,1 6 0 0,-1-6 0 16,1 2 0-16,-11-2 9 0,7-3 12 0,-7-1 3 15,4 1 0-15,-4-4 0 0,0-2 7 0,0-1 1 16,-3 3 1-16,-4-8 0 0,0 2-17 0,-4 0-4 15,4-6-1-15,-10 3 0 0,2-3-11 0,1 0 0 16,7 3 0-16,-10-3 0 16,3-4-25-16,0 4-4 0,0 0-1 0,-4-3 0 15,-3 9-66-15,3-6-14 0,-6 6-2 0,-1 0-1017 0</inkml:trace>
  <inkml:trace contextRef="#ctx0" brushRef="#br0" timeOffset="118730.84">3034 8480 1209 0,'0'0'53'0,"0"0"12"0,-4 0-52 0,4 0-13 0,0 0 0 0,0 0 0 16,0 0 107-16,0 0 18 0,0-9 4 0,0 3 1 0,4-4-78 0,3 1-15 15,-4-1-3-15,5-5-1 16,6 2-33-16,-4-3 0 0,4 1 0 0,0-4 0 16,1-3 0-16,6 0-9 0,0 0-1 0,4-3 0 15,-1-3 10-15,1-7 8 0,7 7-8 0,-4-13 11 16,7 4 13-16,1 2 2 0,2-9 1 0,1 7 0 16,3-7 14-16,-3-3 3 0,0-3 1 0,3 3 0 0,-3 3-10 0,0-10-3 15,7 1 0-15,-4 0 0 0,1-1-4 0,6-2 0 16,4-4-1-16,0-2 0 0,-4-1-27 0,1 6 0 15,2-2 0-15,-2-4 0 0,-4 7 0 0,3-4 13 16,0-3-3-16,4 4-1 0,0 2 5 0,7-2 1 16,-10 2 0-16,3-2 0 0,-4 2 1 0,4 4 1 0,-11-10 0 15,11 10 0-15,0-10-1 0,4 10-1 0,-8-10 0 16,0 10 0-16,1-3-3 0,-1 2 0 0,0-5 0 16,4 5 0-16,-10-8-2 0,10 8-1 15,-4-2 0-15,0 3 0 0,4-1 1 0,0 1 0 0,7 3 0 0,-10-7 0 16,3 4-10-16,-1 0 12 0,1-7-12 15,-3 7 12-15,-1 0-12 0,4-1 10 0,-4 7-10 16,-3-6 10-16,7 0 0 0,4-1 0 16,-8 1 0-16,-3 6 0 0,3-13-10 0,-3 7 12 15,4 0-12-15,-12 6 12 0,8-7-12 0,-11 10 8 0,8 1-8 0,-1-1 8 16,0 3 4-16,1-3 0 0,-1 3 0 0,0-3 0 16,4 7-12-16,-10-7-9 0,-1 6 9 0,4 4-13 15,-4-1 13-15,0 4 0 0,-3-1 0 0,7 4 0 16,0 0 0-16,-4 0 0 0,-3-4 10 0,3 10-10 15,-3-9 0-15,-1 12 0 0,-2-9 0 0,-1 12 0 0,0-12 0 16,0 3 0-16,1 3 0 0,-5-3 8 0,4 9-8 0,-3-12 0 16,-4 3 0-16,4 6 8 0,-4 7-8 0,7-10 0 15,-3 3 0-15,-4 0 8 0,0 3-8 0,1-2 0 16,-1-1 0-16,0 3 8 0,0-3 0 0,0 7-8 16,0-4 12-16,-3 0-4 0,0 4-8 0,-1-4 0 15,1 7 0-15,-11-7 0 0,4 13 0 0,-4-13 0 16,3 16 0-16,-10-9 0 0,0 0 0 15,4-1 0-15,-4 10 8 0,0 0-8 0,-4-6 0 0,4 3 0 16,-14 3 0-16,7-7 0 16,-3 14 0-16,-5-4 0 0,1-3 0 0,-7 6-11 0,7-6 11 0,-11 10-13 15,4-10 5-15,-4 9 8 0,4 0-13 0,-3 1 5 16,-1-4 8-16,4 10-13 0,-4-13 13 0,0 6 0 16,4 1 0-16,0-1-9 0,0 7 9 0,0-7 0 15,3 1 0-15,0 8 0 0,1-11 0 0,6 2 0 0,-6-9 0 0,9 9 0 16,1-2-11-16,0-4 11 0,-3 3-13 0,10-6 5 15,0 0-5-15,0 0-1 0,0 0 0 0,0 0 0 16,0 0 14-16,0 0-11 0,0 0 11 0,0 0-10 16,0 0 10-16,3-6 0 0,8 3 0 0,-1-13 0 15,-2 10 0-15,9-4 0 0,-10 1 0 0,7 6 0 16,0-3 0-16,4-4 0 0,0 4 0 0,6 3 0 16,-6-4 0-16,0 4 0 0,6-3 0 0,-6 6 0 15,7 6 0-15,-1-3 0 0,-2 4 0 0,2-4-8 16,-3 3 8-16,1 4 0 0,-5-1 0 0,4 0 0 15,-3 7 0-15,3 0 0 0,-7-7 10 0,4 10-10 16,-11 0 10-16,4 0-10 0,-4 9 10 0,3-3-10 16,-10-6 9-16,-7 9-9 0,4-3 8 0,-8 9-8 15,1-5-9-15,-8 5-7 0,0-6-2 0,1 7 0 16,-1-1-69-16,-7 1-13 0,1-7-4 0,-5 7-936 16</inkml:trace>
  <inkml:trace contextRef="#ctx0" brushRef="#br0" timeOffset="119908.98">3281 8885 1094 0,'0'0'97'0,"0"0"-77"16,3-3-20-16,4-7 0 0,-3 1 169 0,-1-1 31 15,5-2 5-15,2 2 2 0,4 7-159 0,-3-6-32 16,-1 3-7-16,5-4-1 0,6 1-8 0,-7-1 0 0,3 4 0 0,8-6 0 15,3 2-11-15,-3-5 3 0,0-1 0 0,-1 3 0 16,5-5 8-16,2-4 0 0,5 3-9 0,-1 0 9 16,0-6 0-16,4 6 0 0,0-9 8 0,7 3-8 15,-7-4 47-15,6 4 4 0,12-3 1 0,-8 0 0 16,1-7-17-16,-1 10-3 0,7-12-1 0,-3 9 0 16,4-1 0-16,3-2 0 0,0-4 0 0,0 7 0 15,0 0-13-15,0 0-2 16,0-7-1-16,0 7 0 0,3-6-7 0,4-1-8 0,-7 7 11 0,4-7-11 15,-1 1 9-15,4-1-9 0,-7 7 0 0,0-9 9 16,0 8-9-16,0-2 10 0,11 0-10 0,-11-1 10 16,7 1 8-16,0-4 2 0,-7 1 0 0,0-1 0 15,-1-2 6-15,1-4 2 0,4 3 0 0,3 1 0 16,-7-7-10-16,3 9-2 0,-3-2 0 0,-3-4 0 16,3 3-8-16,-4 4-8 0,-3-4 12 0,0 1-12 0,0-4 0 0,4 3 0 15,-5 10 0-15,8-13 0 0,-10 4 8 0,3 2-8 16,0 4 0-16,-4-1 0 0,-3-2 0 0,0 6 0 15,0-1 0-15,-4 1 0 0,4-3 0 0,0 3-9 16,-4-1 9-16,4 4 0 0,-11-3 0 0,4 3 9 16,-4 3 0-16,0-3 0 0,-3 0-9 0,-4-3 0 15,1 9 9-15,-5 0-9 0,1-3 0 0,0 3 9 16,-8 0-9-16,-2 10 0 0,2-7 10 0,-6 7-10 0,-1 0 8 16,-3-1-8-16,0 1 18 0,-3 6-2 0,-4 3 0 15,0-7 0-15,-4 1-4 0,-3 3 0 0,7-3-1 16,-14 6 0-16,0 0-11 0,0 0 0 0,-4 6 0 15,1-3 0-15,-1 3 0 0,-7 1 0 16,-3 2 0-16,-4 0-11 0,4 1 11 0,-4 2-13 16,1 4 5-16,3-7 8 0,-8 1 0 0,4-1 0 15,4 1 0-15,-3-1 12 0,6 7-12 0,0-7-11 0,4 1 3 0,0-1 0 16,3-3 8-16,1-3 0 0,6 4 0 0,-7-4-8 16,11 3 8-16,0-6-10 0,7 0 10 0,0 0-10 15,0 0 10-15,0 0-12 0,0 0 12 0,0-9-12 16,0 9 12-16,4-7-13 0,6-2 5 0,1 6 8 15,3-3-9-15,4-4 9 0,-1 7 0 0,1-3 0 0,-8-4 0 16,12 10 0-16,-1 0 0 0,4 0 0 16,-1-6 0-16,1 3 0 0,-4 3 0 0,4 0 0 0,-4 3 0 15,0-3 0-15,-3 6 0 0,-1 1 0 0,5 2 0 0,-5 0 0 16,-10 1 0-16,7-1 0 0,0 4 0 0,-10 2 8 16,0 1-8-16,-4-3 0 0,0 12 0 0,-8-6-8 15,1 6 8-15,-10 0-13 16,-1-3-71-1,-10 12-15-15,3-6-2 0,-14 4-615 0,1-4-124 0</inkml:trace>
  <inkml:trace contextRef="#ctx0" brushRef="#br0" timeOffset="121073.48">3281 9474 1612 0,'0'0'144'0,"0"0"-116"15,0 0-28-15,0 0 0 0,3-3 94 0,4-3 13 16,-3-3 2-16,7 5 1 0,-8-5-66 0,8 3-14 16,-1 3-2-16,1-4-1 0,-8-2-27 0,4 3 0 0,8 2 0 15,-5-2 0-15,4 3 0 0,0-3-14 0,0-4 2 0,4 7 0 16,0-9 3-16,3 2 1 15,0 1 0-15,-3-1 0 0,6 7 8 0,-2-3 0 16,2-3 0-16,1-1-8 0,0 1 8 0,-1 3 0 16,8-4 10-16,-4 7-10 0,8-3 16 0,-1-4-4 15,7 10 0-15,-3-9 0 0,7 9 12 0,-4-6 1 0,8 3 1 16,-5 3 0-16,5 0-6 0,3 0 0 0,-4 0-1 0,4 9 0 16,3-9-5-16,4 0-1 0,0 9 0 0,4-2 0 15,3-4-4-15,-4 6-1 0,1-3 0 0,-4-2 0 16,7 2 0-16,4 3 0 0,-1 1 0 0,-3-1 0 15,0-3 1-15,4 4 0 0,-4-7 0 0,0 6 0 16,7-2 11-16,0-4 3 0,3 3 0 0,-9 3 0 16,2-2-1-16,-3 2 0 0,4 0 0 0,3 1 0 15,-14-7-7-15,7 10-2 0,0-1 0 0,3-2 0 0,-10-1-13 16,-7 0 9-16,4-2-9 0,-4 2 8 0,0 0-8 0,-1 1 0 16,-2-4 0-16,-1 3-11 0,-3-5 11 0,-4 2 0 15,8 10 0-15,-8-13 0 0,-3 3 0 0,0-6 0 16,-4 3 0-16,-7-3 0 15,-3 10 24-15,0-10 8 0,-4 6 0 0,0-3 1 16,-7-3-33-16,0 0-12 0,-3 0 0 0,-4 6 0 16,-7-6 12-16,0 0 13 0,0 0-2 0,0 0-1 0,0 0-2 0,0 0 0 15,-11 0 0-15,1 3 0 0,-4-3-8 0,3 0 12 16,-10 0-12-16,0 0 12 0,3 0-12 0,-10 0 0 16,3 0 0-16,-3 0 0 0,0-3 0 0,-1 3 0 15,-2 0-9-15,2 0 9 0,-2 0 0 0,2 0 0 0,-2 0 0 16,6 0 0-16,-3 0-8 0,0 0-2 0,3 3 0 0,0-3 0 15,0 7 10-15,-3-7 0 0,7 3 0 0,0 3 0 16,0-6 0-16,0 0 0 0,3 0 0 0,0 6-8 16,4-6 8-16,-3 0 0 0,6 3 0 0,0-3 0 15,1 0 0-15,6 0-10 0,-6 0 10 0,10 0 0 16,0 0 0-16,0 0-8 0,0 0 8 0,0 0 0 16,0 0-8-16,0 0 8 0,10 7-12 0,1-4 12 15,3-3-8-15,-3 6 8 0,3-6 0 0,0 3 0 16,7-3-9-16,0 7 9 0,0-4 0 15,8-3-9-15,-5 0 9 0,1 0 0 0,3 6 0 0,4-6-8 16,-4-6 8-16,7 6 0 0,1 0 0 0,2 0 0 16,-2-3 0-16,6-4 0 0,-7 4 0 0,-6-3 0 15,6-4 0-15,-3 1 0 0,-1 0 0 0,1 2 0 16,-4-2 14-16,-3 6-2 0,0-13 0 0,3 7 0 16,-10-10 12-16,-4 9 3 0,3-5 0 0,-6 5 0 0,-4-8 5 15,-4 8 0-15,1 1 1 0,-4-7 0 0,-7-3-5 0,0 4 0 16,-4 2-1-16,-3-3 0 0,-3-9-17 0,-1 6-10 15,-3 1 12-15,0-7-12 0,3-4 0 0,-7 4-19 16,1-3 3-16,2-6 0 16,1 5-156-16,-3-5-30 0</inkml:trace>
  <inkml:trace contextRef="#ctx0" brushRef="#br0" timeOffset="133841.79">4015 1309 1105 0,'0'0'48'0,"0"0"12"0,0 0-48 0,0 0-12 16,0 0 0-16,0 0 0 0,0 0 38 0,0 0 6 15,-7 9 0-15,3-3 1 0,4-6-26 0,-3 10-6 16,3-10-1-16,-8 6 0 0,8-6-2 0,-3 13-1 0,-4-7 0 0,0 3 0 15,7-6 11-15,-7 10 1 0,3-10 1 0,-6 6 0 16,6 1 13-16,-6-1 2 0,2 1 1 0,5-1 0 16,-8 4-14-16,8-1-4 0,-4-2 0 0,3 5 0 15,-6 1 1-15,6-7 0 0,4 4 0 0,-7 3 0 16,-3 2 2-16,6 1 0 0,4 0 0 0,-7 3 0 16,3 0-4-16,4-6-1 0,-3 2 0 0,3 1 0 15,0 0 2-15,0 3 0 0,-7 0 0 16,7-6 0-16,0 2-2 0,0 1 0 0,-4-3 0 15,4 3 0-15,0-4 0 0,0-2 0 16,4 3 0-16,3-4 0 0,-7 4-18 0,3 3 0 0,8-4 0 0,-11-5 0 16,4-1 0-16,3 1 0 0,3-1 0 0,-6 7 0 15,-1-13 0-15,4 6 0 0,-7 4 0 0,11-10 0 16,-8 6 0-16,8 1 0 0,0-4 0 0,-1-3 0 16,-10-3 0-16,0 0 0 0,14 10 0 0,-3 2 0 15,3-12 0-15,0 3 0 0,-3 4 0 0,3-4 0 0,-14-3 0 16,14 0 0-16,3 9 0 0,-2-9 0 0,-5-9 9 0,1 6-9 15,3-4 0-15,-4 4 9 0,-2-3-1 0,-1-4-8 16,3 1 12-16,1-7-4 0,-8 4 2 0,8-1 0 16,-8 4 0-16,4-4 0 0,-7-2 0 0,0 5 0 15,0-5 0-15,-7 5 0 0,7 1 0 0,-3-10 0 16,-4 9 0-16,0-5 0 0,0 5 4 0,-4 1 1 16,8-10 0-16,-8 4 0 0,0 5 3 0,8 1 1 15,-8-4 0-15,8 7 0 0,-8-4-3 0,4 4 0 16,4 3 0-16,-8-3 0 0,11 6-5 15,-4 0-2-15,-6 6 0 0,-4-3 0 0,7 3-9 0,-7 4 0 16,0 9 0-16,-4-4 0 0,4 1 0 0,0 6 0 16,3-3-12-16,-3 3 12 15,-11 0-29-15,4 3 1 0,7-6 1 0,-11 6 0 16,4-6-145-16,7-1-30 0</inkml:trace>
  <inkml:trace contextRef="#ctx0" brushRef="#br0" timeOffset="138973.9">4780 3200 1220 0,'0'0'54'0,"0"0"11"0,0 0-52 0,0 0-13 0,0 0 0 0,0-4 0 15,0 4 49-15,0 0 7 0,0 0 2 16,0 0 0-16,0-9-38 0,0 9-8 15,0-6-2-15,0 6 0 0,0-7-10 0,0-2 0 0,-7 6 0 0,4-3 8 16,3 6 5-16,0-10 1 0,-11 10 0 0,7-9 0 16,-3 9 16-16,4-10 3 0,-8 10 1 0,4-3 0 15,0-3 2-15,0 0 0 0,4 6 0 0,-12 0 0 16,8-3-2-16,4-4 0 0,-8 7 0 0,1 0 0 16,-1 7-14-16,1-4-2 0,-1 3-1 0,-3 3 0 0,3 1-17 0,-3-1 8 15,-3 7-8-15,6-7 0 0,-7 1 0 16,1 9 0-16,3-4 0 0,-4-2 0 0,4 2 0 0,0 4 0 15,3-3 0-15,1 0-9 0,-1-4 9 0,0-2 0 16,4-1 0-16,0 7-8 0,4-7 8 0,-4 1 0 16,7-10 0-16,7 6-8 0,-7-3 8 0,10 6-10 15,-6-9 10-15,6 0-10 0,-10 0 10 0,11 7-10 16,0-7 10-16,6 0-10 16,4 0 10-16,1 0 0 0,-8-7 0 0,10 7 0 15,-10 0 0-15,8 0 0 0,2 0 0 0,-6 0 8 0,0 7-8 0,6-4 0 16,-6 3 0-16,0-3 0 0,-4 10 0 0,0-10 0 15,3 12 0-15,-2-2 8 0,-5-4-8 0,-3 13-13 16,4 0 3-16,-1-6 1 0,-6 3-5 0,-1 0-1 16,1-1 0-16,-1 4 0 0,-3 0 15 0,0-6 0 0,0 9 0 15,-3-6 0-15,-4-7 0 0,3 4 0 0,1 0 0 0,-8-4 0 16,4-5 24-16,0 2 2 0,0-9 0 0,-4 0 0 16,4 0 6-16,-3 0 2 0,3-6 0 0,-4-4 0 15,4 1-20-15,-3 0-4 0,-5-10-1 0,8 0 0 16,-3 0-1-16,6-6-8 0,-10 9 12 0,4-12-4 15,-1 3-8-15,4 3 0 0,0-3 0 0,0 0 8 16,-4 6-8-16,8-6 0 0,-1 6 0 0,4-6 0 16,-7 6 0-16,7-3 0 0,7 0 0 0,-7 0 0 15,0 4-12-15,4-7 1 0,6 6 1 16,-6-3-610-16,3-6-123 0</inkml:trace>
  <inkml:trace contextRef="#ctx0" brushRef="#br0" timeOffset="141726.43">3041 3770 1364 0,'0'0'60'0,"0"0"13"0,0 0-58 0,0 0-15 15,0 0 0-15,0 0 0 0,-7-9 43 0,7 9 5 16,0 0 2-16,0 0 0 0,0 0-35 0,0 0-7 16,0 0-8-16,0 0 11 0,0 0-11 0,0 0 0 15,-4 0 0-15,4 0 0 0,0 0 0 0,0 0 0 16,0 0 0-16,0 0 0 0,0 0 0 0,0 0 0 15,0 0 0-15,0 0 0 0,0 0 0 0,0 0 0 0,0 0 0 0,0 0 0 16,-3 9 15-16,-4 7 1 0,7-13 0 0,-4 13 0 16,4-7-3-16,0 10 0 0,0-10 0 0,0 7 0 15,4 0-4-15,-4-4-1 0,7 7 0 0,-4 0 0 16,-3-3 0-16,4 2-8 0,-4-2 12 0,0 3-4 16,7-3-8-16,-7 2 0 0,0 1 9 0,0 0-9 15,0-3 8-15,0 3-8 0,0-1 10 0,0-2-10 16,0-3 16-16,0 2-2 0,3 1-1 0,-3-4 0 0,0 4-1 15,0-13-1-15,8 10 0 0,-8-13 0 16,0 0-11-16,0 3 12 0,0-3-12 0,0 0 12 0,0 0-12 16,0 0 0-16,0 0-12 0,7-3 12 31,0-10-39-31,-4 10 0 0,4-13 0 0,-7 4 0 0,4-4-140 0,-4 1-28 0</inkml:trace>
  <inkml:trace contextRef="#ctx0" brushRef="#br0" timeOffset="142193.37">3186 3833 1267 0,'0'0'112'0,"0"0"-89"0,0 0-23 0,0 0 0 15,0 0 55-15,3 9 6 0,-3 1 2 0,0-4 0 16,0 10-36-16,0-7-7 16,0 4-2-16,-3-4 0 0,3 10-18 0,-7-7 0 15,3 1 8-15,4 6-8 0,-4-3 0 0,-3 2 0 16,4-2 0-16,-8 3 0 0,11 0 0 0,-3-1 0 0,-8-2 8 0,11 3-8 16,-10-3 0-16,10-4 0 0,-7-2 8 0,3-1-8 15,4 7 22-15,0-7 1 0,4 0 0 0,-4 1 0 16,0-10 1-16,7 6 1 0,-7-6 0 0,10 0 0 15,1 3-5-15,-4 10 0 0,3-13-1 0,5-6 0 16,-5-1-4-16,8 4-1 0,-11 3 0 0,10-16 0 16,1 16-1-16,0-12 0 0,-4-4 0 0,0 10 0 0,7-7 11 0,-3-2 3 15,-8 5 0-15,1-2 0 0,0-4-27 0,-1 0 0 16,-6 4 0-16,3-4 0 0,-4 1 20 0,1 2 6 16,-8-3 1-16,4 7 0 0,0-7-3 0,-3 13 0 15,-4-6 0-15,3 2 0 0,-6-2-10 0,-5 6-2 16,5-3-1-16,-4 6 0 0,-4 0-11 0,4 0 0 15,0 0 0-15,-7 0 0 32,7 6-30-32,-1-3 2 0,-6-3 0 0,7 9 0 0,-3-9-138 0,2 7-27 0</inkml:trace>
  <inkml:trace contextRef="#ctx0" brushRef="#br0" timeOffset="147464">3366 4789 1173 0,'0'-3'52'0,"0"3"11"15,0-9-51-15,0 3-12 0,0 6 0 0,0 0 0 16,-8-10 55-16,8 10 8 0,0 0 1 0,0 0 1 0,0-3-44 0,0 3-9 16,0 0-1-16,0 0-1 0,0 0-10 0,0 0 0 15,0 0 0-15,0 0 8 0,0 0-8 0,0 0 8 16,0 0-8-16,0-6 8 0,8 3 0 0,-8-4 0 16,-8 1 0-16,8-3 0 0,0 9 10 0,8-10 2 15,-8 7 0-15,0-3 0 0,3-4 1 0,-3 7 1 16,7-3 0-16,-7 3 0 15,4-3 2-15,6 6 0 0,-10 0 0 0,4-7 0 16,3 4-13-16,3 3-3 0,-3 0 0 0,11 0 0 0,-11-6-8 0,11 3 8 16,-15-3-8-16,11 6 8 0,4 0-8 0,-11-10 0 15,4 1 0-15,-1 9 8 0,4-10-8 0,4 10 0 16,-11-6 0-16,4-3 0 0,-4 6 13 0,3-4-2 16,4-2-1-16,-3 6 0 0,-7-4 8 0,6-2 2 15,1 6 0-15,-1-3 0 0,-6 6-2 0,6-7 0 0,-10 7 0 0,11-3 0 16,-8 3-7-16,-3 0-2 0,0 0 0 0,0 0 0 15,11 0-1-15,-11 0-8 0,4 3 12 0,-4-3-4 16,7 7 3-16,-4 2 0 0,4 0 0 0,-7 1 0 16,0-1-11-16,0 7 8 0,0-7-8 0,0 10 8 15,0-3-8-15,4-4 0 0,-1 4 0 0,-3 3 8 16,7 0-8-16,-7-4 0 0,0 4 0 0,0 6 0 16,11-15 0-16,-11 9 0 0,0-1 0 0,0-2 8 15,3-7-8-15,-3 7 0 0,0-3 0 0,0 2 0 16,0-5 0-16,0-1 0 0,0 7 0 0,0-7 0 15,-3 4 0-15,3-7 0 0,0-3 0 0,0 3 0 16,0 4 0-16,-7-1-16 0,7-9 3 0,0 10 0 16,-4-1-47-16,4-3-8 15,0-6-3-15,0 0 0 0,0 0-33 0,-10 0-8 0,10 0 0 0,0 0-569 16</inkml:trace>
  <inkml:trace contextRef="#ctx0" brushRef="#br0" timeOffset="147929.75">3440 4852 1288 0,'0'0'57'0,"0"0"12"0,-4 6-55 0,-3-6-14 0,3 0 0 0,-3 0 0 16,4 0 21-16,-1 7 2 0,-3-4 0 0,4-3 0 15,-4 6-23-15,7-3 0 0,-4-3 0 0,4 10 0 16,-3-10 0-16,3 0 0 0,0 0-10 0,0 0 10 15,0 0 0-15,0 0 0 0,0 0 0 0,0 0 0 16,7-10 17-16,3 7 11 0,-3-3 1 0,11-4 1 0,-7 4 10 0,10 3 1 16,-11 3 1-16,4-6 0 0,4-4-12 0,3 10-2 15,-7-9-1-15,8 6 0 0,-1-3-4 0,-4-4-1 16,1 10 0-16,0-9 0 0,-1 2-11 0,8 4-3 16,-11 3 0-16,0-6 0 15,0 3-8-15,4-3 0 0,-4 6 0 0,0-10 8 0,0 10-8 16,4-3 0-16,-4-3 0 0,0 6 8 15,-3-10-8-15,-1 4 0 0,4 6 0 0,1-9 0 16,-5 6-112-16,1-7-19 0</inkml:trace>
  <inkml:trace contextRef="#ctx0" brushRef="#br0" timeOffset="148637">3796 5517 979 0,'-11'3'87'0,"11"-3"-70"16,0 0-17-16,0 9 0 0,-10-2 84 0,6 2 14 0,-3-3 2 0,4 4 1 15,-4-1-47-15,3 4-10 0,-3-13-1 0,3 9-1 16,1 1-27-16,3 5-6 0,-7 1-1 0,3-3 0 16,4 2-8-16,-7 4 0 0,7 0 0 0,-3-4 0 15,3 4 0-15,0-3 0 0,-4-3 0 0,4 2 0 16,0 4 16-16,4 0 2 0,-1-3 0 0,-3 2 0 15,0 1 15-15,0-3 3 0,0 3 1 0,0-1 0 16,0-2-5-16,7 3 0 0,-7-3-1 0,0-4 0 16,0 4-13-16,0 0-2 0,0 2-1 0,0-5 0 0,0-4-15 15,0 7 0-15,0-7 8 0,0 1-8 0,0-1 0 0,0-9 0 16,0 0 8-16,0 10-8 0,0-10-16 0,0 0-7 16,0 0-1-16,0 0 0 31,0 0-53-31,0 0-11 0,0-10-3 0</inkml:trace>
  <inkml:trace contextRef="#ctx0" brushRef="#br0" timeOffset="148952.25">4004 5467 1612 0,'0'0'72'0,"0"0"14"15,0 0-69-15,0 0-17 0,0 0 0 0,4 6 0 0,3 3 88 0,-7 7 15 0,3-3 2 0,4-4 1 16,-3 7-74-16,3 3-16 16,-7-1-2-16,3 7-1 0,1-6-21 0,3 6-5 15,-7-6-1-15,0 9 0 16,0-3-18-16,0 1-3 0,0-4-1 0,-7 3 0 0,3 0 23 0,1-6 4 0,3-1 1 0,-7 1 0 15,3-3 8-15,4 0 0 0,-7-7 0 0,7 0 0 16,-3 1 0-16,-4-7 0 0,7-3 8 0,0 0-8 16,0 0-32-1,0 0-10-15,0 0-2 0</inkml:trace>
  <inkml:trace contextRef="#ctx0" brushRef="#br0" timeOffset="149605.63">3221 6633 1209 0,'0'0'53'0,"0"10"12"0,-7-1-52 0,3 7-13 16,4-4 0-16,-3 4 0 0,-4-7 90 0,7 10 15 15,0-3 3-15,0-4 1 0,0 10-72 0,0-3-14 16,7 0-3-16,-7 0-1 0,0 0-9 0,3-1-2 16,-3-2 0-16,0 3 0 0,4 0-8 0,3-4 0 15,-7 4 0-15,0 0 8 0,3 0 12 0,-3-3 3 16,-3 2 0-16,3-2 0 0,0 0-23 0,0-4 9 0,0 4-9 15,0-7 0-15,0 1 14 0,-7-1-4 0,7 1-1 0,0-10 0 16,0 0-9-16,-4 6 8 0,4-6-8 0,0 0 8 16,0 0-8-16,0 3 0 0,0-3-10 0,0 0 10 31,0 0-48-31,0 0-4 0,-3-3-1 0,-4-7-457 16,7-2-91-16</inkml:trace>
  <inkml:trace contextRef="#ctx0" brushRef="#br0" timeOffset="149854.1">3429 6705 1036 0,'0'0'92'0,"0"0"-73"16,0 0-19-16,7 10 0 0,-3-1 180 0,-1 7 33 15,4-4 7-15,4 4 0 0,-11 9-153 0,10-6-31 16,-10 6-7-16,0-3-1 0,7 3-28 0,-7 0-15 16,7 3 2-16,-7-2 0 31,0 2-25-31,0 0-5 0,0-9-1 0,0 6 0 0,0 0-24 0,0-6-6 0,0 0-1 0</inkml:trace>
  <inkml:trace contextRef="#ctx0" brushRef="#br0" timeOffset="153785.82">4085 7784 1364 0,'0'0'60'0,"0"0"13"0,0 0-58 0,0 0-15 16,4-9 0-16,3 2 0 0,-7-2 44 0,0 9 7 15,0 0 1-15,0-3 0 0,0 3-39 0,0 0-13 16,0 0 9-16,0 0-9 0,0-6-12 0,0-4-8 15,0 10-2-15,0 0 0 32,0-6-6-32,0 6-2 0,0 0 0 0,0 0 0 0,0 0 30 0,0 0 0 0,-7-9 0 0,7 9 0 15,0 0 20-15,-4 0 9 0,4-4 3 0,0 4 0 16,0 0 16-16,0 0 4 0,-7-6 1 0,7 6 0 0,0 0-10 0,0-3-3 16,0-3 0-16,0-4 0 0,0 10-20 0,0 0-5 15,0 0-1-15,0-6 0 0,-3 3-14 0,3 3 9 16,0-6-9-16,0 3 8 0,0 3-8 0,0-7 0 15,0 7 0-15,0 0 0 0,-7-3 0 0,3-3 0 0,0 3 9 0,4 3-9 16,0 0 11-16,0 0-3 0,0-7 0 0,0 7 0 16,0 0 11-16,0 0 1 0,0 0 1 0,0 0 0 15,-7 0 1-15,7 0 0 0,0 0 0 0,0 0 0 16,0 0-8-16,0 0-2 0,0 0 0 0,0 7 0 16,-3 2-12-16,-4-6 11 0,3 13-11 0,1-7 10 15,3 1-10-15,-7-1 8 0,7 1-8 0,-4 5 8 16,-3-5-8-16,4 5 0 0,-4-2 0 0,0-4 0 15,-1 7 0-15,-2 3 8 0,3-10-8 0,0 10 0 16,-4-10 0-16,8 7 8 0,-11 0-8 16,6-4 0-16,-2-2 0 0,6 2 0 0,4-12 0 0,-3 13 0 0,-4-4 0 15,3-3 0-15,4-6 0 0,0 0 0 16,0 0-8-16,0 0 8 0,0 0 0 0,0 0 0 16,0 0-10-16,0 0 10 0,11-6-13 0,-8 6 5 15,11-9 8-15,-3-1 0 0,0 1 0 0,3 0-8 16,7-7 8-16,-7 6 0 0,7-2 0 0,-10-4 0 0,6 7 0 0,5-7 0 15,-8 7 8-15,0-4-8 0,3 1 0 0,-2 2 0 16,-1 1 0-16,0-4 8 0,-4-2-8 0,4 5 0 16,-3 1 0-16,7-1 8 0,-11-5-8 0,3 5 0 15,1 1 8-15,-1 0-8 0,1 2-9 0,-7-5-7 16,3 2 0-16,0-5-1 16,3 5-27-16,-3 4-4 0,0-3-2 0,0-1 0 15,-3 1-7-15,3-1-2 0,-3 1 0 0,3-1 0 16,-4 4-6-16,1-3-2 0,3 6 0 0,-4-4 0 15,-3-2-13-15,0 9-2 0,0-3-1 0,7-3-489 0</inkml:trace>
  <inkml:trace contextRef="#ctx0" brushRef="#br0" timeOffset="154042.13">4138 7536 345 0,'-3'10'15'0,"3"-10"4"0,0 9-19 0,-7 1 0 0,7-1 0 0,0 4 0 16,-4-10 264-16,4 6 48 0,0 1 11 0,0-1 1 16,-4-3-203-16,4 4-41 0,0-1-8 0,4 0-1 0,-4 1-35 15,0-1-6-15,0-2-2 0,0 2 0 0,4 0-20 16,3 1-8-16,-7-1 0 0,0 1 9 0,3-1-9 0,-3-3 0 16,0 4 0-16,0 5 0 0,0-5-27 0,7 2 3 15,-7-5 0-15,0 2 0 16,0 0-16-16,0 1-4 0,0-1 0 0,4 1 0 15,-4-10-28-15,7 9-7 0,-7-3-1 0,7 4-561 0</inkml:trace>
  <inkml:trace contextRef="#ctx0" brushRef="#br0" timeOffset="154933.73">4720 8367 288 0,'0'0'12'0,"0"0"4"0,0-3-16 0,0-6 0 16,0 3 0-16,0 6 0 0,0-10 179 0,0 7 33 16,-7-3 6-16,7-4 2 0,-3 4-135 0,3 6-26 15,0-9-6-15,0 6-1 0,-7-4-5 0,3-2-2 16,-3 9 0-16,7-10 0 0,-4 7-1 0,1-3 0 16,3 0 0-16,0 6 0 0,-7-3-12 0,7 3-2 0,-4 0-1 0,-3 0 0 15,4 0-5-15,-1 0 0 0,-3 0-1 0,4 3 0 16,3-3-13-16,-7 6-2 0,0-6-8 0,-1 9 12 15,5 1-12-15,-4-1 9 0,3 1-9 0,-3-1 8 16,4 0-8-16,-1 7 0 0,4-6 0 0,0-1 0 16,0 0 0-16,0 1 0 0,0 5 0 0,0-5 0 15,0-10 0-15,0 6 0 0,0 4 0 0,7-1 0 16,-7-9 0-16,7 9 0 0,4-5 10 0,-8 2-10 0,8 3 23 0,0-9-3 16,-1 6 0-16,4-2 0 0,-3 2 3 0,-4-3 0 15,11 3 0-15,-8-3 0 16,-3-3 2-16,11 7 1 0,-8-4 0 0,5-3 0 0,-5 6-6 0,4-6 0 15,0 6-1-15,8-3 0 16,-12-3-5-16,4 7-1 0,0-4 0 0,0-3 0 16,4 0 0-16,-4 6 0 0,-3-6 0 0,3 3 0 15,-4-3-1-15,1 7-1 0,3-4 0 0,-10-3 0 16,-4 0-3-16,0 0 0 0,7 9 0 0,-4-3 0 0,-3-6 0 0,0 4 0 16,0-4 0-16,0 15 0 0,-3-5-8 0,3-1 10 15,-7 7-10-15,3-7 10 0,-10 7-27 0,3-4-6 16,1-2-1-16,-1-1 0 15,1 1-24-15,-1 2-6 0,-3-2-1 0,0-1 0 16,0 0-90-16,3-6-19 0,-3 7-3 0,-4-4-585 0</inkml:trace>
  <inkml:trace contextRef="#ctx0" brushRef="#br0" timeOffset="155164.07">4547 8330 1785 0,'0'0'79'0,"7"-7"17"0,4-2-77 0,0 0-19 0,3-1 0 0,3 1 0 15,1-4 107-15,7-2 17 0,-8 8 4 0,4-5 1 16,4-4-97-16,-4 7-20 0,4-7-4 0,-4 7-8 15,4-1-159-15,0 1-38 0,-1-1-8 0</inkml:trace>
  <inkml:trace contextRef="#ctx0" brushRef="#br0" timeOffset="155992.79">4004 7546 345 0,'0'0'15'0,"0"0"4"0,0 0-19 0,0 0 0 0,0 0 0 0,0 0 0 16,0 0 180-16,0 0 32 16,0 0 6-16,0 0 2 0,0 0-164 0,0 0-33 0,0 0-7 0,0 0 0 15,11 6-16-15,-11-6 0 0,0 0 0 0,3 9 0 16,4-5 8-16,-3 5-8 0,-4-9 11 0,7 13-11 16,-7-1 17-16,0-2-3 0,3-1-1 0,1 7 0 15,-4-7 16-15,0 7 3 0,-4-4 1 0,4-2 0 16,0 5 4-16,4 1 1 0,-4-3 0 0,7 2 0 0,-7 4-6 15,0-10-2-15,3 10 0 0,4-3 0 0,-7-7 0 0,0 10 0 16,4-9 0-16,0-1 0 0,3-3-2 0,3 4-1 16,-10-10 0-16,4 6 0 0,3-3-13 0,-7-3-2 15,7 6-1-15,-7-6 0 0,0 0-11 0,7 0 0 16,3-6 0-16,-10 6 0 16,4 0-92-16,-4 0-23 15,11 0-5-15</inkml:trace>
  <inkml:trace contextRef="#ctx0" brushRef="#br0" timeOffset="156858.75">4738 10133 806 0,'0'0'36'0,"0"0"7"0,0-3-35 0,7-10-8 0,-7 4 0 0,3-1 0 15,-3 1 137-15,0-4 26 0,0-2 5 0,0-1 0 16,4 7-118-16,-4-1-24 0,0 1-5 0,0-7-1 16,-4 7-20-16,1-4 8 0,3-2-8 0,-7 5 0 15,7-6 0-15,-4 7 0 0,4-4 0 0,-7 4 0 16,4 0 9-16,-1-4-9 0,4 10 12 0,-7-3-12 15,4-4 18-15,3 10-3 0,0 0-1 0,0 0 0 0,0 0 26 0,0 0 4 16,0 0 2-16,0 0 0 0,-7 7-14 0,3 2-4 16,0 0 0-16,4 1 0 0,0 5-12 0,0 4-2 15,0 0-1-15,0 0 0 0,0 6 4 0,4 3 1 16,0 7 0-16,3-7 0 0,-4 0 4 0,4 4 1 16,-7-4 0-16,7 0 0 0,0-3 3 15,-3 3 1-15,3-9 0 0,-7 6 0 0,3-6 4 16,1 0 1-16,-1-4 0 0,4 1 0 0,1-3-11 15,-8-4-1-15,3 1-1 0,-3 2 0 16,7-3-19-16,-7-5 8 0,0-4-8 0,0 0 0 0,0 0 0 0,0 0 0 16,0 0-15-16,0 0 5 15,0 0-28-15,7 6-6 0,4-12 0 0,-11 6-1 16,0 0-88-16,7-4-18 0,-4-2-3 0,1-3-635 0</inkml:trace>
  <inkml:trace contextRef="#ctx0" brushRef="#br0" timeOffset="157294.84">4942 9998 518 0,'0'0'46'0,"0"0"-37"0,-3 0-9 0,3 0 0 16,0 0 272-16,0 0 52 0,0-6 10 0,0 6 2 15,3-3-238-15,4-4-48 0,-3-2-10 0,3 0-1 16,-3-1-31-16,6 1-8 0,-6 2 0 0,3-2 0 0,7 0 0 0,-4 5 0 16,1-2 0-16,3-3 0 0,0 9 0 0,-3-3 0 15,3 3 0-15,-3 3 0 0,3-3-12 0,-4 6 4 16,1-3 0-16,-1 3 0 0,-3 4-1 0,4-1 0 15,-4 1 0-15,-3 9 0 0,3-4 9 0,0 4 11 16,-7 0-3-16,7 0 0 0,-7 15 7 0,-7-6 1 16,3 7 0-16,1-7 0 0,-4 7-16 0,3-1 9 0,-3-6-9 15,0 7 8-15,0-7-8 0,3 0 0 0,-6-3 0 0,10 0 0 16,-7 0 0-16,7-6 8 16,0-6-8-16,0-4 0 0,7 4 0 0,-4-10 0 15,8 6 0-15,0-9 0 0,3-9 8 0,7 6 2 0,-7-13 1 16,7-3 0-16,4-6-3 0,-1 0-8 15,12 3 12-15,-8-9-4 0,14-7-19 0,-6 1-4 16,13-7-1-16</inkml:trace>
  <inkml:trace contextRef="#ctx0" brushRef="#br0" timeOffset="-207037.62">2096 14862 1796 0,'0'0'160'0,"7"3"-128"0,-7 9-32 0,3 1 0 0,-3 3 17 0,0-7-2 16,11 10-1-16,-11-4 0 0,10 7 6 0,-6 3 2 16,6 1 0-16,1 2 0 0,0 0 4 0,-4 6 1 15,3 1 0-15,1 3 0 0,3 2-6 0,-4 1-1 16,5 3 0-16,-5 0 0 0,15 37 64 16,-4-40-39-16,-10-3 0 0,-8 0-29 15,4-4-7-15,-3 7-1 0,6-10 0 16,-6 4 5-16,3-1 1 0,-4-6 0 0,4-3 0 0,-3-6-5 0,-4 0-1 15,0 0 0-15,0-3 0 0,0-7-8 0,0 0 0 16,-4 1 0-16,-3-4 0 16,4-3-22-16,-4-3-6 0,7 0-2 0,-4-3 0 15,-6-3-198-15,-1-4-39 0,-14-8-8 0,8 2-1 0</inkml:trace>
  <inkml:trace contextRef="#ctx0" brushRef="#br0" timeOffset="-206435.89">1810 14880 1609 0,'0'0'71'0,"0"0"15"0,-4-3-69 0,4 3-17 16,0-6 0-16,0-3 0 0,0 2 45 0,0-2 6 16,4 6 1-16,3-3 0 0,-4-4-40 0,4 1-12 15,-3-1 8-15,7 1-8 0,-1 0 0 0,4-7 0 16,-3 6 8-16,10-5-8 0,-7 5 9 0,0-8-1 15,7 5-8-15,-3-9 12 0,3 3 7 0,0 0 1 16,4 1 0-16,0 2 0 0,-1-3 2 0,1 7 1 0,0-4 0 0,-1 6 0 16,1-5-15-16,0 12-8 0,0-4 8 0,3 7-8 15,-11 0 0-15,8 0 8 0,0 10-8 0,0 5 0 16,-4-2 8-16,0 12-8 0,4-6 10 16,-11 12-10-16,0-3 12 0,3 7-4 15,-10-4-8-15,4 10 12 0,0-3-4 0,-1 6 0 16,-6 0-8-16,3-7 12 0,-7 7 7 0,3-6 1 15,4 6 0-15,-7-1 0 0,-7 1 12 0,7 0 2 0,-3 0 1 0,3-6 0 16,-7 6-11-16,3 3-3 0,-3-6 0 0,0-4 0 16,0 1 4-16,-4 3 1 0,8-10 0 0,-8 3 0 15,1-9-2-15,-1 4-1 0,4-4 0 0,-3-6 0 16,-1-4-7-16,7-2 0 0,-6-4-1 0,-1 4 0 16,1-10-15-16,-1 6 11 0,1-9-11 0,6 7 10 15,-7-7-10-15,11 0 0 0,0 0 9 0,0 0-9 0,-10 0-16 0,10 0-7 16,0 0-1-16,0 0-1 15,-4 0-26-15,4 0-5 0,0 0 0 0,0 0-1 16,0 0-158-16,0 0-31 0,0 0-6 0,4 3-2 0</inkml:trace>
  <inkml:trace contextRef="#ctx0" brushRef="#br0" timeOffset="-205764.16">2561 14432 1843 0,'0'0'164'0,"0"0"-132"0,0 0-32 0,0 0 0 16,0 0 156-16,0 0 24 0,0 0 4 0,0 0 2 15,0 0-134-15,0 0-26 0,0 0-6 0,0 0 0 16,0 0-20-16,0 0 0 0,0 9 0 0,4 1 0 16,3-7-12-16,-7 3 1 0,0-6 0 0,10 10 0 15,-6-1-9-15,6 0-3 0,-6 1 0 0,3-1 0 16,0 7 11-16,4-7 3 0,-1 1 0 0,1 5 0 15,-1-2 9-15,5 3 0 0,-5 2 0 0,4 1 0 16,0 3 0-16,4 0 0 0,0 3 0 0,3 4 0 16,-7-1 10-16,7 6 7 0,-10 1 2 0,6-7 0 0,4 6-19 15,-6 1-11-15,-1 3 2 0,3-10 0 0,1 6 9 0,0-9 11 16,-4 4-3-16,0-4 0 0,-4 3 1 0,1-9 0 16,3 6 0-16,-3-6 0 0,-1-1 0 0,1-2 0 15,-8 0 0-15,8-7 0 0,-8 4 2 0,5-7 0 16,-8 3 0-16,3 1 0 0,-3-10 7 0,0 0 2 15,0 0 0-15,0 0 0 0,4-10 8 0,3 4 1 16,-14-3 1-16,7-4 0 0,-4-2 3 0,1-4 1 0,3 0 0 16,-11-6 0-16,4 6-9 0,0-6-1 0,-4-3-1 15,1-1 0-15,-4-5-10 0,-4-1-1 0,4 1-1 0,0-4 0 16,0 4-11-16,-4-10 10 0,0 6-10 16,8 1 10-16,-1-7-10 0,1 0 0 15,6 6 0-15,-7-3 8 0,1 4-8 0,-1-7 0 16,4 9 0-16,-3-2 0 0,3-1 0 0,3 4 0 15,-3-1 0-15,3 1 0 0,1-1 0 0,-8 7 0 16,4 0 0-16,4 3 0 0,-1-4 0 0,-3 11-9 0,7-1 9 0,-3-3-10 31,3 3-24-31,-7 10-5 0,7-10-1 0,0 9 0 16,0 1-95-16,0 0-19 0,-4-7-4 0,4 13-1 0,4-10-67 0,3 10-14 0,-7 3-2 0</inkml:trace>
  <inkml:trace contextRef="#ctx0" brushRef="#br0" timeOffset="-205127.26">3411 14291 2322 0,'0'0'103'0,"0"0"21"0,-7-6-100 0,4 3-24 0,3 3 0 0,0 0 0 16,-11 0 32-16,8-7 2 0,-8 7 0 0,4 0 0 15,7 0-26-15,-3 0-8 0,-8 7 0 0,7-4 0 31,-6 3-18-31,3 3-10 0,0 1-3 0,-4 5 0 16,1-2-9-16,2 3-3 0,5 2 0 0,-1 1 0 0,-6 3 17 0,-1 0 3 0,8-6 1 0,-4 3 0 16,3-1 22-16,-6-2 0 0,2-3 0 0,5 2 0 15,-1 1 16-15,4-3 0 0,-7-4 1 0,4 7 0 16,3-7 5-16,0 0 1 16,-7-2 0-16,7-4 0 0,0-3-8 0,0 9-2 0,7-2 0 0,-7-7 0 15,0 9-4-15,3-3-1 0,4 4 0 0,-3-7 0 16,-1 3 3-16,5-3 0 0,2-3 0 0,1 6 0 15,-4-6-1-15,3 0 0 0,1 0 0 0,3 0 0 16,4-6-10-16,-4 6 10 0,0 0-10 0,7 0 10 16,-3-3 6-16,-1-3 0 0,8 6 1 0,-7 0 0 15,3-3-17-15,0-4-17 0,4 7 3 0,-11 0 1 0,0-3 13 0,7-3 10 16,-10 6-2-16,-1 0 0 0,4 0-8 0,-3 0 12 16,-11 0-12-16,7 6 12 0,0-3 0 0,-3 7 0 15,3-4 0-15,-7 7 0 0,0-4 1 0,-7 7 1 16,3 9 0-16,-3-6 0 0,0 9-14 0,-4 0 9 15,-3 7-9-15,4-7 8 0,-1 6-8 0,-3-2 0 16,-7-4 9-16,7 0-9 0,-4-3 18 0,4-3-1 16,-4 0 0-16,8-3 0 0,-8-7 3 0,11 4 0 15,-4-7 0-15,-3-2 0 0,4-4-28 0,10-3-6 0,0 0-1 16,-11 6 0 0,1-12-73-16,10 6-16 0,-4-3-2 0,-6-4-982 15</inkml:trace>
  <inkml:trace contextRef="#ctx0" brushRef="#br0" timeOffset="-97483.87">4290 16558 1530 0,'-11'16'68'0,"11"-16"13"0,-3 3-65 0,-4 6-16 16,3-2 0-16,-7-4 0 0,4 3 74 0,4-3 11 15,-1 3 3-15,4-6 0 0,-7 0-36 0,7 0-8 16,0 0 0-16,-10 0-1 0,3 0-19 0,0-9-4 16,-4 3-1-16,8-4 0 0,-5 1-11 0,1-4-8 15,0-9 9-15,4 4-9 0,-4-4 0 0,0-3 0 16,7-4 0-16,-7-2 0 0,3 0 0 0,4-1 0 0,-7 1 0 0,7 0 0 15,7-4 0-15,-7 7 0 0,4-7 0 0,3 7 0 16,-7 0 9-16,14 3-9 0,-4-3 8 0,-3 3-8 16,4-4 13-16,7 10-2 0,-4 1-1 0,-4-1 0 15,4 3-10-15,1 0 0 0,6 7 9 0,-4 0-9 16,1 6 0-16,7-4 8 0,-11 7-8 0,7 0 0 16,4 0 0-16,-8 10 0 0,5-1 0 15,-1 0 0-15,3 1 0 0,-2 6 0 16,2-1 0-16,-10 4 0 0,4 0 0 0,0 6 0 15,-8-3 0-15,8 3 0 0,-8 0 0 0,5 3 0 0,-5 1 0 0,-3 5 0 16,0-6 0-16,0 7 0 0,-3-7 0 0,3 6 0 16,-4-8 0-16,4 2 8 0,-7 0-8 0,4-3 0 15,0 0 12-15,-4-6-1 0,0 0-1 0,0-4 0 16,0-2-10-16,0 3 12 0,0-7-12 0,0-3 12 16,0-6-2-16,0 0 0 0,0 0 0 0,0 0 0 0,0 0 6 0,0 0 0 15,0-9 1-15,0-7 0 0,0 1-5 0,0-4-2 16,7 0 0-16,-7-6 0 0,0-3-1 0,-7-7 0 15,7 1 0-15,0 2 0 0,0-8-9 0,0 2 12 16,-4 3-12-16,0 1 12 0,1-4-12 0,-1 10 0 16,1-6 0-16,-4-1 8 0,3 1-8 0,-6 2 0 15,6 1 0-15,-6 3 0 0,3-1 0 0,0 4 0 16,3-3 0-16,-3 3 0 0,0 6 0 0,3-6 0 16,-3 6 0-16,4 1 0 0,-1-1 0 0,4 3 0 15,0-3 0-15,0 4 0 16,0-4 8-16,0 6-8 0,-7-3 0 0,7 1 8 0,0 5-8 0,7 1 10 15,-7-4-10-15,0 1 10 0,0 9-10 0,0-7 12 16,0 10-12-16,0 0 12 0,0 0-12 0,0 0 0 16,0 0 0-16,0 0 0 0,0 0 0 0,0 10 0 15,0 5 0-15,0-2 0 0,0 12 0 0,0 0 0 0,0 7 0 0,-7 2 0 16,14 1-12-16,-7 2 12 0,0 7-10 0,0-3 10 16,0 0 0-16,7-1 0 0,0-2-8 0,-7 0 8 15,11 2 0-15,-8-5 0 0,8-4 0 0,0 1 0 16,-1-4 0-16,4 0 0 0,-3-3 0 0,3 3 0 15,0-9 0-15,7 6 16 0,-10-6-3 0,6 0-1 16,1-3-12-16,7-4-10 0,-11 4 2 0,7-7 0 16,4-3 19-16,-8-2 4 0,1 2 1 0,0-6 0 15,6-6-4-15,-6 6 0 0,-4-4 0 0,0-2 0 16,-3 6-12-16,10-9 0 0,-7-1 8 0,-3 1-8 16,3-7-15-16,0 7-5 0,-3-10-2 0,3 3 0 31,-7 4-98-31,7-7-20 0,-4-3-4 0,-3 3-814 0</inkml:trace>
  <inkml:trace contextRef="#ctx0" brushRef="#br0" timeOffset="-97060.36">5313 15862 2188 0,'0'0'97'0,"-4"9"20"0,4 1-93 0,-7-1-24 0,7-9 0 0,0 10 0 16,0-4 112-16,7 3 17 0,-7 1 4 15,4-1 1-15,-4-9-93 0,3 6-18 16,4 4-4-16,4-7-1 0,-7 6-18 0,6-2 0 0,1 2 8 0,-1-3-8 15,-3 4 0-15,4-1-11 0,7 0 2 0,-4 1 0 16,3-1-7-16,1 1 0 0,-7 5-1 0,6-2 0 16,4 3 1-16,0-7 1 0,-6 7 0 0,-1-4 0 15,0 4 15-15,3 0 0 0,1-4 0 0,-4 4 0 16,4-4 29-16,-8 10 3 0,5-9 0 0,-5 6 0 16,-3-4-20-16,4 1-3 0,-1-3-1 0,-3 2 0 0,0 1-8 15,1-4 0-15,-5-2 0 0,4-1 0 16,-3 1 0-16,-1-1 0 0,-3-9-12 0,0 0 12 15,0 0-32-15,0 0 0 0,0 0 1 0,0 0 0 16,0 0-97-16,0-3-20 0,-7-6-4 0,7 2-857 16</inkml:trace>
  <inkml:trace contextRef="#ctx0" brushRef="#br0" timeOffset="-96252.83">5877 15542 1911 0,'0'0'84'0,"0"0"19"0,0 0-83 0,0 0-20 0,0 0 0 0,0 0 0 15,0 0 63-15,0 0 8 0,0 0 1 0,0 10 1 16,-3-4-46-16,3 3-10 0,0-9-1 0,0 10-1 16,0-1-15-16,0 0 0 0,0 1 0 0,0 5 0 15,0-5 8-15,3 9 0 0,1 0-8 0,-1-4 12 16,1 10-21-16,-1-6-5 0,4 9-1 0,4 1 0 15,-11-4 15-15,7 3 0 0,0 3 0 0,4-3-9 16,-8-2 9-16,1 2 11 0,6-9-3 0,-3 9 0 16,4-9 12-16,-11 6 3 0,11-6 0 0,-4-1 0 0,-7 4 6 0,7-9 2 15,0 2 0-15,-4-5 0 0,1 6-3 0,-1-7-1 16,4 0 0-16,-7-5 0 0,0-4-11 0,0 0-3 16,0 0 0-16,0 0 0 0,0 0-1 0,0 0-1 15,0-4 0-15,0-5 0 0,-7-7-2 0,0 1 0 16,-3 2 0-16,3-12 0 0,-7 6-1 0,3-6-8 15,0-3 12-15,1 3-4 0,3-3-8 0,-7-7 0 16,3 7 0-16,0-7 8 0,4 1-8 0,-3 6 0 16,6-7 0-16,1 7 0 0,-4 3 0 0,0 3 0 0,3-3 0 15,1 6 0-15,-1-6 0 0,4 6 0 16,-7 3 0-16,3-2 0 0,4-1 0 0,-7 3 0 0,4 7 0 16,-1-4 0-16,4 4 0 0,-3-4 0 15,3 4 9-15,-4 6-9 0,4-7 10 0,-3 4-2 16,3 6-8-16,0 0 12 0,0-3-12 0,0 3 8 15,0 0-8-15,0 0 0 0,0 0 0 0,7 0 8 0,3 3-8 0,1 3 0 16,-4-3 0-16,4 4 8 0,3-4-8 0,-7 6 0 16,10 4 0-16,-6-1 0 0,7-2 0 0,-4-1 0 15,7 7 0-15,-3-1 0 0,3-2 0 0,0 6 0 16,0-4 8-16,0 4-8 0,4-3 0 0,-7 3 0 16,6 0 10-16,-6-4-10 0,7 4 10 0,-1 0-10 15,-10-3 12-15,8-4-4 0,-8 7-8 0,0-3 12 0,7-1-12 0,-10-2 11 16,3 3-11-16,0-1 10 0,-4-5-10 15,1 2 0-15,0-2 9 0,-4-1-9 0,0-3 0 0,3 4 8 16,-3-4-8-16,-7-6 0 0,4 3 0 0,3 6 0 16,-7-9 0-16,0 0 0 0,0 0 0 0,0 0-16 15,0 0 2-15,0 0 1 16,0 0-35 0,0 0-6-16,0 0-2 0,-7 7 0 0,3-4-135 0,-3 3-27 0,-7-3-6 15,4 4 0-15</inkml:trace>
  <inkml:trace contextRef="#ctx0" brushRef="#br0" timeOffset="-96049.37">5951 15969 2228 0,'0'0'99'0,"0"0"20"0,0 0-95 0,0 0-24 0,0 0 0 0,0 0 0 15,0 0 51-15,11-7 5 0,-4-2 2 0,4-4 0 16,3-5-37-16,3-4-7 0,1 3-2 0,0-3 0 31,-1-10-88-31,8 4-19 0,0-6-3 0</inkml:trace>
  <inkml:trace contextRef="#ctx0" brushRef="#br0" timeOffset="-52922.66">5380 17461 1036 0,'0'0'46'0,"-4"6"10"0,4-6-45 0,-3 10-11 0,-1-4 0 0,-3-3 0 16,4 7 137-16,3-4 26 0,0-6 5 0,0 0 0 15,0 0-92-15,0 0-18 0,0 0-4 0,0 0-1 16,0 0-34-16,0 0-7 0,0 0-2 0,0 0 0 16,0-9 6-16,3-7 0 0,-3 6 1 0,7-5 0 15,-3 2 0-15,-1-2 0 0,1-4 0 0,3 3 0 16,0-3-5-16,4 0 0 15,-8 4-1-15,8 5 0 0,-1-2-11 0,-6-4 0 0,6 7 0 16,1-1 8-16,3 1-8 0,-3 3 0 16,-1-4 0-16,1 10-11 0,6 0 11 0,-2 0 0 0,2 7 0 0,-6-4 0 31,6 6-29-31,-2 0-4 0,2 7-1 0,1 3 0 0,-1-3 16 0,-2 2 3 0,-1 11 1 0,0-4 0 16,3 3 14-16,1 0-12 0,-4 7 12 0,-3-7-12 15,3 6 12-15,-4 1 0 0,1-1 0 0,-4 1 0 16,4-4 0-16,-4 1 0 0,0-4 0 0,-4 0 0 0,1-9 0 0,-1 6 0 15,1-6 0-15,-1 0 0 0,4-4 10 0,-7-5-2 16,0-1 0-16,4 0 0 0,-4-9-8 0,0 0 10 16,0 0-10-16,0 0 10 0,0 0 3 0,0 0 1 15,0-9 0-15,0 0 0 0,7-1 5 0,-7-5 1 16,-7-4 0-16,7-6 0 0,0 6-3 0,0-9 0 16,0-1 0-16,0 1 0 0,-4-3-1 0,4 3-1 15,-7-1 0-15,7-5 0 0,-3-1-7 16,-1 1 0-16,4 6-8 0,-3-7 12 0,-1-2-12 0,1 11 9 15,-4-2-9-15,0 3 8 0,3 3-8 0,-3-3 0 16,0 0 0-16,3 6 0 0,-6 0 0 0,3 1 0 16,0-1 0-16,-7-3 0 0,3 3 0 0,4 0 0 15,-4-6 0-15,1 6 0 0,3 1 0 0,-4-8 0 16,4 8 0-16,0-1 0 0,-3 3 0 0,10-3 0 16,-7 10-9-16,7-10 9 0,-4 10 0 0,0-7-8 0,4 7 8 0,0-1 0 15,0 1-10-15,0 9 10 0,0 0-8 0,0 0 8 16,0 0-17-16,0 0 1 0,8 15 1 0,2-2 0 15,-3 6 2-15,0 12 0 0,0-3 0 0,4 7 0 16,-8-1-15 0,4 4-2-16,8 0-1 0,-15-4 0 0,3 10 23 0,4-6 8 0,0 2 0 0,0-2-9 15,4-10 9-15,-8 7 0 0,8-7 0 0,-1 0 8 16,1-12 6-16,0 3 2 0,3 0 0 0,0-4 0 16,0-5-16-16,4 5 9 0,-1-5-9 0,4-7 8 0,-3 6 3 15,7-9 0-15,3 7 0 0,-3-14 0 16,-8 7-11-16,8-9 10 0,0 6-10 0,3-4 10 15,-10-2-10-15,6-4 10 0,1 1-10 0,0-1 10 16,-4-2-28-16,0 2-6 0,0-9 0 0,0 3-1 16,-3 1-63-16,-4-8-13 15,7 5-3-15</inkml:trace>
  <inkml:trace contextRef="#ctx0" brushRef="#br0" timeOffset="-52519.74">6452 16897 2070 0,'-10'15'92'0,"6"-11"18"0,4 5-88 0,-7-3-22 16,0-3 0-16,7-3 0 0,0 0 55 0,-3 10 6 16,3-4 2-16,0 3 0 0,0-9-34 0,0 10-6 0,3-1-2 0,1 1 0 15,-1-1-21-15,4-3 0 0,-3 4 0 0,3-1 0 16,7 1 0-16,-11 5 0 0,8-5 0 0,0 9-8 16,3-4 8-16,0-2-12 0,3 2 12 0,-6 4-12 15,7 0 4-15,-4 0 0 0,3 6 0 0,-6-6 0 16,7 6 8-16,3 3 0 0,-11-3-9 0,8 0 9 0,-4-3 0 15,-3 3 0-15,6 0 0 0,-6-6 0 0,3 0 0 0,-3 6 0 16,3-6 0-16,-4 0 0 0,1 0 0 0,3-4-9 16,-10 1 9-16,3-4 0 15,0 4-49-15,0-6-3 0,-4-1-1 0,1-3 0 16,-1-3-140-16,-3-3-28 0,0 0-6 0</inkml:trace>
  <inkml:trace contextRef="#ctx0" brushRef="#br0" timeOffset="-51617.79">6907 16950 2095 0,'-7'19'92'0,"4"-10"20"0,-1 1-89 0,4-1-23 0,0 7 0 0,0-7 0 16,0 7 30-16,4-4 2 0,-1 4 0 0,1 3 0 16,-1-3-20-16,8-4-3 0,-7 4-1 0,3 3 0 15,0-1-8-15,3 4 0 0,1-3 0 0,-4 3 0 16,7 0-12-16,-7 0 3 0,4-6 0 0,-1 3 0 0,1-1-8 0,-1 1-2 15,1 3 0-15,3-9 0 16,-3 5 5-16,-1-2 1 0,1 3 0 0,3-3 0 16,-11-4 13-16,4-6-9 0,1 10 9 0,-1-6-8 15,-4-7 8-15,-3-3 0 0,0 0 0 0,0 0 0 0,4 9 0 0,-4-9 11 16,0 0-3-16,0 0 0 0,0 0 7 0,-7-3 1 16,0-13 0-16,-4 7 0 0,4-7-8 0,-7 4-8 15,0-13 11-15,0 6-11 0,-4-6 0 0,-3-4 0 16,0-5 0-16,3-1 0 0,0-2 0 0,1 2 0 15,-4-2 0-15,3 2 0 0,4-9 0 0,0 7-9 16,3-1 9-16,4-3 0 0,-7 4 0 0,7-1-8 16,0 4 8-16,3-1 0 0,1 1 0 0,3 5 0 0,0 4 0 0,0-3-8 15,0 9 8-15,0 0 0 0,7-3 0 0,-4 13-8 16,1-4 8-16,-1-2-8 16,4 12 8-16,4-4-8 0,-11 7-3 0,7-6 0 0,0 6 0 15,4 6 0-15,-1-6-2 0,4 10-1 0,-3-1 0 0,0 1 0 16,3-1 14-16,-7 7-9 15,3-1 9-15,-3-2-8 0,4 6 8 0,-4-4 0 16,0 4 0-16,4 0 0 0,-8 3 0 0,4-3-8 16,0-7 8-16,-3 4 0 0,-4 3 0 0,0-10 0 0,3 7 0 0,-3-7 0 15,0 7 0-15,-3-7 9 0,3-9-9 0,0 10 10 16,0-1-10-16,-4 1 0 0,4-10 0 0,-3 3 8 16,-4 3-8-16,7-6 0 0,0 0 9 0,0 0-9 15,0 0 0-15,0 0 0 0,0 0 0 0,0 0 0 16,0 0 8-16,0 0-8 0,0 0 10 0,0 0-10 15,0 0 9-15,7 0-9 0,0-6 8 0,0 3-8 0,0-4 0 16,0-2 0-16,4 6 8 0,3-3-8 0,-4-4 0 0,8 7 0 16,-8-3 0-16,8-4 0 0,-4 4 0 0,4 6 0 15,-4 0 0-15,0 0 0 0,7 0 0 0,-3 0 0 16,0 0 0-16,-8 0 0 0,8 6 0 0,-8-6 0 16,1 10 0-16,0-4 12 0,-1 3-12 15,-3 1 0-15,0-1 0 0,4 1 0 0,-11 5 19 16,0-2-2-16,3 6 0 0,-3 0 0 0,0 6-3 15,0-7-1-15,-3 8 0 0,-4 2 0 16,3-3-2-16,-3 3-1 0,-3-3 0 0,3 3 0 0,-11 1 3 0,4 2 1 16,0-3 0-16,0-3 0 0,-4-3 2 0,4 3 1 15,3 0 0-15,-3-6 0 0,-4 0-8 0,8-3-1 16,-8-4-8-16,4-6 12 0,-4 4-24 0,8-10-4 16,-1 6-2-16,1-12 0 15,3 6-172-15,0-16-34 0</inkml:trace>
  <inkml:trace contextRef="#ctx0" brushRef="#br0" timeOffset="-44365.27">7532 18001 1152 0,'3'-13'51'0,"-3"4"10"0,7 5-49 0,-7-5-12 0,0 3 0 0,7-4 0 0,-3 1 109 0,3 0 19 15,0-7 4-15,4 13 1 0,-1-7-71 0,4 4-14 16,-3-3-4-16,7-1 0 0,-4 1-28 0,3 3-5 16,-6 2-2-16,7-2 0 0,-4 3-9 0,3 3 0 15,-3 0 0-15,4 0 0 0,0 3 0 0,-1 3-12 16,1-2 2-16,0 5 1 0,-1 4-7 0,1-1 0 15,-8-3-1-15,5 10 0 0,-5 6 1 0,1 4 0 16,-1-7 0-16,1 6 0 0,-8-6 5 16,1 9 2-16,0-3 0 0,-1 1 0 15,1-1 9-15,-4 3 0 0,0-3 0 0,-4 1 0 16,1-1 0-16,-1 3 9 0,4-3-9 0,-4 1 0 0,1-4 10 0,3 0-10 16,-7-3 8-16,3-7-8 0,1-5 18 0,-1-1-2 15,-3-3 0-15,7-6 0 0,0 0 11 0,0 0 1 16,0-6 1-16,-7-3 0 0,4-10-11 0,-1 10-2 15,1-17-1-15,-1 1 0 0,1 3 5 0,3-12 0 0,-4 6 1 0,4-7 0 16,-4-2-4-16,4-4-1 0,0 6 0 0,0-5 0 16,4-1-3-16,-4-3-1 0,0-3 0 15,0 3 0-15,0 6-4 0,0-2-8 0,-4 2 11 0,4 0-11 16,-3-2 13-16,3 2-4 0,-7 3-1 0,7 7 0 16,-4 0 2-16,1-3 0 0,-1 9 0 0,-3-3 0 15,0 6-2-15,0 3-8 0,0-3 12 0,0 10-4 16,0-7 8-16,-7 13 2 0,10-3 0 0,-3 6 0 15,0-3 3-15,0-4 1 0,0 7 0 0,0 7 0 16,0-4-14-16,0 3-8 0,3-3 8 0,1 7-8 16,3 5 0-16,-4 4 0 0,-3 0 0 0,7 6-8 15,7 3 8-15,-3 4-12 0,-1-4 12 0,8 6-12 16,-7-5 12-16,3 8 0 0,3 4-9 0,4-3 9 16,-3-4 0-16,7 4 0 0,-4-1 0 0,3-2 0 15,1-7 0-15,0 3 0 0,-1-2 0 0,1-4 0 16,-4-6 0-16,4-1 8 0,-4-8-8 0,3 5 8 0,1-2 4 0,-4-4 1 15,7-9 0-15,-3 7 0 0,3-7-5 0,0 0-8 16,-3-7 11-16,-1 7-11 0,1-9 9 0,0 6-9 16,3-7 0-16,-3-5 9 0,-4 5-9 0,0-5 0 15,3 5 0-15,1 1 8 0,-7-10-20 0,3 3-4 16,3 7 0-16,-3 0-1 16,-3-10-39-16,0 3-8 0,3 7-2 0,-4-4 0 15,4-3-120-15,-3-2-24 0,0 2-5 0</inkml:trace>
  <inkml:trace contextRef="#ctx0" brushRef="#br0" timeOffset="-43969.91">8661 17684 1036 0,'0'0'92'16,"-4"9"-73"-16,4-9-19 0,0 7 0 0,-3 2 258 0,3-9 48 15,0 6 10-15,0 4 1 0,0-7-214 0,0 6-43 16,0 1-9-16,0-10-2 0,0 0-21 0,3 6-5 16,4 3-1-16,0 1 0 0,-7-10-14 0,7 6-8 15,0-3 8-15,4 6-8 0,0 1 0 0,-1 6 0 16,4-7 0-16,0 10 0 0,4-4 8 0,-4-2 1 15,4 9 0-15,-1-3 0 0,1 0-25 0,3-1-6 16,-10 1-1-16,6 6 0 16,-2-6 7-16,-5 0 0 0,4-3 1 0,-3 2 0 0,-1 1 15 15,-3-3 0-15,1 3-10 0,2-4 10 0,-3-2 0 16,-3 3 0-16,-1-1 0 0,1-2 0 0,-4-4-16 0,3 1 0 16,-6-4 1-16,3-6 0 15,0 0-41-15,0 0-8 0,-4 0-1 0,4 0-1 16,-3-6-118-16,-1 3-23 0,-10-23-5 0,7 8-482 0</inkml:trace>
  <inkml:trace contextRef="#ctx0" brushRef="#br0" timeOffset="-43460.22">9313 17555 1324 0,'0'0'118'0,"0"0"-94"0,0 0-24 0,0 0 0 16,0 0 140-16,0 0 23 0,-3-6 5 0,-1 3 0 16,-3-3-84-16,4-4-18 0,-4 4-3 0,0-3-1 15,0-1-30-15,-1 7-5 0,1-3-2 0,0-4 0 16,0 1-17-16,4-1-8 0,-8 4 0 0,8 6 8 0,-4-3 0 0,0-3 0 15,0 6 0-15,-4 0 0 0,4 6-16 0,0-3-4 16,0 3-1-16,3-2 0 0,-6 2 13 0,6 3 0 16,-3 1 9-16,0-1-9 0,0 1 0 0,0-4 0 15,3 9 0-15,1-2 0 0,-4 3 10 0,3-4-1 16,1 13 0-16,-1-6 0 0,1 0-9 0,3 6 0 16,-4 0 0-16,4 0 0 0,4-3 0 0,-1-3 0 15,1 6 0-15,3-6 12 0,0 0 4 0,3 6 0 0,1-10 1 16,0-2 0-16,3 3-1 0,0-1 0 0,3-5 0 15,1-1 0-15,3-6-7 0,0 4-1 16,1 2-8-16,-5-9 12 0,1 0 0 0,3 0 0 0,0 0 0 16,4-6 0-16,-4 3-4 0,0-4-8 0,4 7 11 15,0-9-11-15,-11-1 16 0,3 1-4 16,-3-3-1-16,1-4 0 0,-1 6-3 0,0 1 0 16,-4-7 0-16,1-2 0 0,0 8-8 0,-4-6 0 0,3 7 9 0,-3-3-9 15,0-4 0-15,4 0 0 0,-4 7 0 0,0-1-8 31,-3 1-31-31,-1-7-5 0,4 7-2 0,0-1-688 0,-3-2-138 0</inkml:trace>
  <inkml:trace contextRef="#ctx0" brushRef="#br0" timeOffset="-23506.13">6883 14504 979 0,'0'0'43'0,"3"-6"9"0,4-4-41 0,-3 1-11 0,3-7 0 0,0 4 0 16,0 2 160-16,0-5 31 16,0-4 5-16,4 3 2 0,-4 4-126 0,3-4-26 15,1-3-5-15,-1 0-1 0,1 1-31 0,0-7-9 16,3 9 0-16,0-3 0 0,-4-6 0 0,5 12 0 15,-1-12 0-15,0 6 0 0,0 4 0 0,-7 2 0 16,11-2 0-16,-11-1 0 0,10 6-8 0,-13 1 8 0,3 0-8 0,0 6 8 16,4-4-12-16,-4 7 4 0,-7 0 0 0,0 0 0 15,0 10 8-15,3-1 0 0,-3 0 0 0,4 10 0 16,-4 6 0-16,0 0 0 0,3 10 0 0,-6-4 11 16,-1 13-11-16,1-3 0 0,3 6 0 0,0-3 8 15,0 0-8-15,-7 0 8 0,-1 0-8 0,5-7 8 16,-1 1-8-16,1-4 0 0,3 4 0 0,0-7 0 0,-7-9 0 15,7 0 0-15,-4-9 8 0,4 3-8 0,0-7 21 16,0-9-1-16,0 0 0 0,0 0 0 0,0 0 17 0,0 0 3 16,0-6 1-16,0-4 0 0,0-9-17 15,4 1-3-15,-4 2-1 0,7-12 0 0,-4 3-4 0,1-4-2 16,-4 4 0-16,3-3 0 0,5-6-3 16,-1-4-1-16,-4 3 0 0,-3 1 0 15,7-4-10-15,0 1 0 0,-7-4 0 0,7 3 0 16,-3 1 0-16,-4-4 0 0,7 3 0 0,-7 4 0 15,0-4 0-15,0 4 0 0,0 5 0 0,0-5 0 0,0 9 0 0,0 3 0 16,0-3 0-16,0 6 0 0,-7 3 0 0,3-2 0 16,4 8 0-16,0 1 0 0,0 2 0 0,0 7 0 15,0 0 0-15,0 0 0 0,0 0-9 0,0 10 9 16,-7-1-12-16,7 7 12 0,0 3-11 0,7 6 11 0,-7 3-10 0,0 7 10 16,0-7 0-16,0 6 0 0,4 4 0 0,-4 3 0 15,7-4 0-15,-7 1 0 0,7 3 0 0,3-4 0 16,1-8 0-16,-4 5 0 0,7-6 0 0,-3-3 0 15,-1-6 14-15,5-3-1 0,-1 3 0 0,7-4 0 16,-11-5 2-16,8-1 0 0,3-6 0 0,-10 4 0 16,13-4-15-16,-9 3 0 0,6-12 0 0,-4 6 0 15,5-3 0-15,-5 3-16 0,4-7 3 0,-3-2 1 32,0 6-38-32,-1-7-7 0,4-5-2 0,1 5-567 0,-8 1-114 0</inkml:trace>
  <inkml:trace contextRef="#ctx0" brushRef="#br0" timeOffset="-23014.83">7761 14156 2055 0,'0'0'91'0,"-7"3"19"0,0 3-88 0,7-6-22 16,0 0 0-16,0 0 0 0,0 0 60 0,0 0 8 16,0 0 2-16,0 0 0 0,0 0-46 0,0 0-8 15,0-6-3-15,4-3 0 0,3-1-13 0,3 1 0 16,-3 0 0-16,4-1 0 0,3 1-15 0,-3-1 4 16,6-5 1-16,-3 5 0 0,-3 1 10 0,6-1-12 15,-2 4 12-15,2 3-12 0,-6-3 12 0,3 3 0 16,4 3 0-16,-4 3-8 0,0-3-3 0,0 6 0 15,-4-3 0-15,1 7 0 0,0 5-6 0,-4-5-2 16,0 8 0-16,0-2 0 0,0 9 4 0,-7-3 1 0,0 13 0 0,0-1 0 16,-7 1-6-16,3-1-2 0,1 4 0 0,-4-1 0 15,0-2 6-15,3 3 2 0,-3-7 0 0,4 0 0 16,-8 1 14-16,4-10 0 0,7 3 0 0,-7 0 0 16,3-13 19-16,1 4 3 0,-1-7 1 0,4 1 0 15,0-10 5-15,0 0 0 0,0 0 1 0,0 0 0 16,11 0-2-16,-1-10-1 0,1 7 0 0,0-9 0 15,-1 2-1-15,4-2 0 0,-3-4 0 0,3-3 0 16,0 4-10-16,0-4-3 0,4 0 0 0,-1-6 0 0,1 6-12 16,7-6 0-16,-11 6 0 0,4-9 0 15,-4 9-16-15,3-6-5 0,4 6-2 0,-6 0 0 32,6 1-41-32,-11-4-8 0,4 9-1 0,-3-3-571 0,3-2-115 0</inkml:trace>
  <inkml:trace contextRef="#ctx0" brushRef="#br0" timeOffset="-22435.54">8251 13874 1382 0,'-7'6'123'0,"4"10"-99"0,-1-4-24 0,4 4 0 15,4-3 168-15,-4 2 28 0,3 4 5 0,4-3 2 16,-3-4-133-16,3 10-26 0,0-9-6 0,0 2-1 16,4 4-29-16,-1-3-8 0,4-4 0 0,-3 4 0 15,0 3 0-15,3-3 0 0,-7-4-11 0,10-2 11 16,-13 5-16-16,7-5 4 16,-1-4 0-16,-10-6 0 0,11 9 12 0,-11-9 0 15,7 4 0-15,-7-4 0 0,0 0 0 0,0 0 0 0,0 0 0 0,0 0 0 16,10-10 10-16,-3 1-2 0,-3-1 0 0,-4 7 0 15,0-13-8-15,0 10 10 0,0-6-10 0,-4-4 10 16,-3-3-10-16,-3 10 0 0,3-7 9 0,-4-3-9 16,-3 4 0-16,3 2 9 0,-3-6-9 0,4-3 0 15,-4 3 8-15,-1 1-8 0,-2-1 0 0,6 0 0 0,8 0 9 16,-11-3-9-16,7 3 0 0,0 1 9 0,-1 5-9 0,-2-3 0 16,3 1 0-16,3 5 0 0,1-8 8 0,3 2-8 15,-7 6 12-15,7-2-4 0,-4 2 3 0,4 1 0 16,4 3 0-16,-4 0 0 0,0 6-3 0,0 0 0 15,0 0 0-15,0 0 0 0,0 0-8 0,7-4 12 16,-7 4-12-16,7 4 12 0,3 2-12 0,1 3 12 16,0 1-12-16,10 5 12 0,-7-2-12 0,7 9 0 15,-3-3 0-15,3-1 0 0,0 7 0 16,4-3 0-16,-1-6 0 0,-6 9 0 0,3-12 0 0,0 2 0 16,1 4 0-16,-1-9 0 0,-4-1 0 0,4 0 0 15,-3 1 0-15,3-4 0 0,-3-3 0 0,3 4 0 16,0-1 0-16,-3-3 0 0,0-3 18 0,-1 0-2 15,-3 0 0-15,4 0 0 16,-4 6-50-16,-3-3-10 0,-1-3-3 0,-10 7 0 16,7-4-129-16,-7-3-25 0</inkml:trace>
  <inkml:trace contextRef="#ctx0" brushRef="#br0" timeOffset="-22218.59">8378 14169 1152 0,'0'0'102'0,"0"0"-82"0,0 0-20 0,0 0 0 0,8-4 195 0,2-2 34 16,1 3 7-16,-4-3 2 16,3-4-148-16,4 1-30 0,-3-10-5 0,7 10-2 15,-8-7-40-15,4-3-13 0,0 0 8 0,4 4-8 16,0-4-107-16,-1 0-25 0,-3 0-4 0</inkml:trace>
  <inkml:trace contextRef="#ctx0" brushRef="#br0" timeOffset="-21470.01">8142 16016 633 0,'0'0'56'0,"-7"0"-44"0,4 0-12 0,-5-10 0 0,1 7 342 0,0-13 66 0,4 7 14 0,-4-10 2 15,0 3-310-15,3-2-62 0,1-7-13 0,3-4-3 0,3 4-26 0,-3 3-10 16,0-9 0-16,4 9 9 0,3-3-9 0,0 0-11 16,0 6 3-16,-4-6 0 0,4 6 8 0,4 0-10 15,-4 7 10-15,7-4-10 16,-3 0-16-16,6 7-3 0,-2 0-1 0,-5-1 0 0,-3 10 6 0,4 0 2 15,6 0 0-15,1 6 0 0,-4 4 1 0,0-1 0 16,0 4 0-16,0 2 0 0,4 11 13 0,-4-4 8 16,0 3-10-16,-3 3 10 0,0 6 0 0,-1 1 0 15,1 2 0-15,-4-2 10 0,0 3 3 16,3 2 1-16,-10-2 0 0,4 0 0 16,-1-4-4-16,1 1-1 0,0-7 0 0,-1 6 0 0,-3-9 7 0,0 4 0 15,0-11 1-15,4 1 0 0,-4-9 3 0,0 5 1 16,0-15 0-16,0 0 0 0,0 0 7 0,0 0 0 15,0 0 1-15,0-15 0 0,0 2-4 0,3-12-1 16,-3 0 0-16,-3 3 0 0,3-9-6 0,0-7-2 16,-4 4 0-16,4-4 0 0,-3 0-5 0,-1-3-2 0,0-2 0 0,1 5 0 15,-8 0-9-15,8 4 10 0,-1-1-10 0,-3 1 10 16,4 6-10-16,-8-1 0 0,4 4 0 0,0 0 0 16,0 6 0-16,3 1 0 0,-3 8 0 0,4-5 0 15,-1 5 0-15,1 7 8 0,-1-3-8 0,4 6 0 16,0 0 0-16,0 0 0 0,-3 6 0 0,3 7-11 15,0-4-4-15,0 7-1 0,0 9 0 0,0 0 0 16,3-3 4-16,4 6 0 0,0 6 0 0,4-2 0 16,-4-1 12-16,4 4 0 0,3-7 0 0,-4 6-9 0,4-9 9 15,1 1 0-15,-1-5 0 0,0-5 0 16,3 3 0-16,-6 0 0 0,3-10 0 0,0 1 0 16,0-1 0-16,0-3 0 0,0 4 0 0,1-10 0 15,-1 6-16-15,0-6 1 0,0 0 1 0,0-6 0 16,0 6-132-16,0-10-26 0,-7 4-6 0</inkml:trace>
  <inkml:trace contextRef="#ctx0" brushRef="#br0" timeOffset="-21033.86">8816 15824 2199 0,'-7'3'97'0,"7"-3"21"0,0 0-94 0,0-3-24 0,-4-3 0 0,4 6 0 16,4-9 16-16,3-1 0 0,0 1-1 0,-7 3 0 16,3-4 5-16,5-2 2 15,2-4 0-15,-3 7 0 0,-7-7-13 0,7 6-9 16,4 1 12-16,-4-4-12 0,0 1 0 0,4 9-11 16,-1-3 0-16,-3-4 0 15,0 10-20-15,-7 0-4 0,0 0-1 0,14 0 0 0,-3 0 9 0,-4 10 2 0,-7-10 0 0,7 6 0 31,0 13-1-31,0-4 0 0,-7 4 0 0,4 0 0 0,-4 9 6 0,3-3 0 0,-3 3 1 0,0 7 0 16,0-7 19-16,0-3-10 0,0 3 10 0,-3 4-8 16,-1-4 16-16,4-6 3 0,0 3 1 0,0-6 0 15,0 6 2-15,0-6 1 0,0-4 0 0,0-2 0 0,4 3 1 0,-1-7 1 16,1 1 0-16,-1-1 0 0,-3-9 14 16,0 0 2-16,7 0 1 0,-7 0 0 0,11 0-2 0,-4-3 0 15,4-3 0-15,-1-4 0 0,-3 1-9 16,4-1-3-16,3 1 0 0,-4-7 0 0,-3-3-20 0,4 10 0 15,0-10 0-15,10-9-14 0,-14 12-4 16,0 1-1-16,4-4 0 16,-4 6-45-16,3-2-10 15,-3-4-2-15,4 3 0 0,-1-3-123 0,-3 4-25 0,4-14-4 16,0 11-2-16</inkml:trace>
  <inkml:trace contextRef="#ctx0" brushRef="#br0" timeOffset="-20281.47">9158 15407 460 0,'0'10'41'0,"-3"-1"-33"0,-1 0-8 0,1 7 0 16,3-6 303-16,-4 5 58 0,8-5 12 0,-4-1 3 15,3 0-261-15,-3 1-52 0,4-1-11 0,-1 7-1 16,1-7-39-16,3 1-12 0,-4-1 0 0,4 7 0 15,0-4 0-15,4-2 0 0,0-1 0 0,3 7 0 16,-4 0 0-16,4-4 0 0,0 4 0 0,1-1 0 16,-1-2 0-16,0 6 0 15,-7-3 0-15,3-7-9 0,4 10 9 0,-3-10 0 0,0 7 0 0,-8 0 0 16,8-7 0-16,-4 0 0 0,0-6 8 0,-4 7-8 16,-3-10 20-16,4 6 0 15,-4-6 0-15,0 0 0 0,0 0 12 0,0 0 1 0,-4-6 1 0,-6 3 0 0,-1-7-8 0,1 1-2 16,3-7 0-16,-4 1 0 15,0-4-24-15,-6-3 0 0,3-3 0 0,-11 0 0 0,7-4 0 0,-3 1 0 16,0-3 0-16,3 3 0 0,1 3 0 0,3-4 0 16,3-5-9-16,0 6 9 0,4 2 0 0,4 5-8 15,-4-11 8-15,7 13 0 0,0-3 0 0,3 0 0 16,1 1 0-16,-1 2 0 0,1 3 0 0,3 7 0 16,0-7 12-16,4 7-3 0,-4-1-9 0,-4 10 0 15,8-6 0-15,-4 6 0 0,0 0 0 0,4 6-11 0,-4-6 3 16,3 10 0-16,1-1-9 0,-4 10-2 15,0-4 0-15,0 1 0 0,3 3 19 0,-2 0-12 16,-1 6 12-16,0-3-10 0,0 3 10 0,-7 3-10 0,0-3 10 16,0 3-10-16,3 4 10 0,-3-4-10 0,-3-9 10 15,3 9-10-15,0-3 10 0,-7-6-8 16,0 0 8-16,3 0-8 0,1-10 8 0,-1 7 0 16,0-7 0-16,4-9 0 0,-3 6 9 0,3-6-9 15,0 0 12-15,0 0-12 0,0 0 12 0,0 0-12 0,0 0 12 0,0 0-12 16,7-6 0-16,-3-3 0 0,3-1 0 0,0 1 0 15,0 3 0-15,3-7 0 0,1-3 0 0,-4 4 0 16,0-4 0-16,4 0 0 0,10 4 0 0,-4-4 0 16,1 1 0-16,0-4 0 0,-1 0 8 0,4 3-8 15,1 4 0-15,-1-4 10 0,0-3-10 0,4 10 8 16,-4-7-8-16,-4 7 10 0,5-1-10 0,-8 7 10 0,3-3-10 16,-3-4 0-16,-3 10 9 0,0 7-9 0,-1-4 0 0,-3 6-16 15,0 1 2-15,-3-1 1 0,-4 7-3 0,0 3 0 16,0-1 0-16,-7 7 0 0,3 1-6 15,-6 2-2-15,3 0 0 0,-4-3 0 16,0 3-4-16,1 1-2 16,-4 5 0-16,3-6 0 0,1-3 8 0,3 4 2 0,-11 2 0 0,7-9 0 31,4 3-122-31,0-6-24 0,0 0-5 0,0-4-1 0</inkml:trace>
  <inkml:trace contextRef="#ctx0" brushRef="#br0" timeOffset="-19479.01">9606 16878 1324 0,'4'-16'118'0,"-4"7"-94"15,0-1-24-15,0-5 0 0,0 2 89 0,0-2 14 16,0-4 2-16,3 3 1 0,-3 4-58 0,0-4-11 16,7 0-2-16,0 4-1 0,0-4-16 0,0 7-3 15,0-4-1-15,1-3 0 0,2 10-6 0,1-3-8 16,-1 5 11-16,1-2-11 0,3-3 8 0,0 6-8 15,0-4 0-15,0 7 0 0,4 0 0 0,-4 7 10 16,0-4-10-16,4 6 8 0,-1 1-8 0,1-1 0 16,-4 7 0-16,0 3-11 0,0-4-5 0,1 4-2 15,-5 6 0-15,1-3 0 0,-1 3 18 0,-3 3-12 16,-3 7 12-16,3-7-10 0,-4 7 10 0,1-1 0 16,0 1 0-16,-4-7 0 0,-4 0 16 0,4-3-2 15,4-6 0-15,-4 0 0 0,-4-4 28 0,4-5 6 0,0-1 0 0,0-9 1 16,0 0-10-16,0 0-3 0,0 0 0 0,-4-9 0 15,4-1-8-15,-7-5-3 0,4-7 0 0,-1-10 0 16,1 1-11-16,-1-10-2 0,1 4-1 0,-4-7 0 16,3-3 7-16,1 3 2 0,-4-6 0 0,0 3 0 15,-8 3-8-15,8 0 0 0,-3-3-1 0,3 6 0 16,-4-3 5-16,4 13 0 0,0-4 1 0,0 7 0 16,0 3-34-16,0 0-7 0,0 12-2 0,-4-2 0 0,4-1 7 15,0 13 2-15,0-3 0 0,7 6 0 16,-7 0 1-16,7 0 0 0,-7 9 0 0,3 7 0 15,1 2-12-15,-1 1-1 16,4 6-1-16,0 10 0 0,4-7 20 0,3 0 10 0,0 4-10 0,0-4 10 0,7-3 0 16,0-3 18-16,4 3-2 0,0-6-1 15,-4 0 11-15,3-4 2 0,4 4 1 0,4-9 0 16,-4 5-1-16,1-5-1 0,-1-7 0 0,3 6 0 16,1-3-14-16,-4 1-2 0,-3-4-1 0,-1 3 0 0,1-3-10 0,0-3-12 15,-1 10 2-15,-2-10 1 16,-1 6-155-16,3-3-32 0,4 3-5 0</inkml:trace>
  <inkml:trace contextRef="#ctx0" brushRef="#br0" timeOffset="-18965.76">10220 16495 1612 0,'0'0'144'0,"4"-9"-116"15,-1 9-28-15,-3-9 0 0,-3 2 116 0,3 4 16 0,7-3 4 0,-4-4 1 16,-3 7-92-16,4-3-18 0,3-3-4 0,0 9-1 16,3-10-22-16,-3 10 8 0,0 0-8 0,4 0 0 31,3 0-17-31,-3 3-8 0,-4 4-2 0,0 2 0 0,3 0-10 0,4 1-3 0,-3 6 0 0,0-7 0 15,-1 10 15-15,-3 0 2 0,7-4 1 0,-7 4 0 16,-10 6 14-16,6-3 8 0,12 3-10 0,-8 0 10 0,-11 4-11 0,8-4 11 16,6 3-12-16,-6 0 12 0,-4-3 0 0,0 3 11 15,-4-6 0-15,11 0 0 0,4 3 25 0,-8-6 6 16,-10 0 1-16,4-3 0 0,10 2-28 0,-4-2-6 16,-10-6-1-16,7-1 0 0,0-9 19 0,0 0 3 15,0 0 1-15,0 0 0 0,0 0-13 0,0 0-2 16,11 3-1-16,-11-3 0 0,0 0-3 0,0 0-1 15,11-9 0-15,3-1 0 0,-7 1 1 0,0-1 1 16,0-5 0-16,7 5 0 16,4-2-1-16,-1-4-1 0,-6 0 0 0,3 4 0 0,3-4 9 0,1 7 3 15,-4-10 0-15,0 3 0 0,0 7-5 0,4-10-1 16,-4 3 0-16,-3 4 0 0,-8-4-4 0,8-3-1 16,0 4 0-16,-4 2 0 0,-7-2-12 0,3 5 0 15,1-9 0-15,-1 13 0 0,-3-7-13 0,0 4-9 0,0 0-2 0,0 2 0 31,7-2-137-31,-7 0-28 0,-7 2-6 0</inkml:trace>
  <inkml:trace contextRef="#ctx0" brushRef="#br0" timeOffset="-18537.64">10689 16038 1324 0,'14'3'118'0,"-14"-3"-94"0,-7 0-24 0,7 0 0 16,0 0 216-16,0 0 38 0,-3 0 8 0,-4 9 2 15,7-9-180-15,0 0-36 0,0 0-8 0,-7 10 0 0,0-1-40 0,-1-3 0 16,8 4 0-16,0-1 0 15,-7 7-24-15,0-4-5 0,7 4-2 0,0 3 0 0,0 0 8 0,0-4 2 16,0 13 0-16,4-2 0 0,3-1 21 0,-4 3 0 16,1-3 0-16,0-3 0 0,6 3 12 0,-3-6 6 15,-3 0 2-15,-1-4 0 0,4 1 14 0,0-4 3 0,4-5 1 0,-4-4 0 16,-7-3-1-16,14 0 0 0,4 0 0 0,-4 0 0 16,-7-3-1-16,7-4-1 0,4-2 0 0,-1 0 0 15,-3-1-11-15,4 4-3 0,-4-3 0 0,0-1 0 16,7 1-11-16,-10-1-2 0,-7-5-8 0,10 5 12 15,7-2-12-15,-4 2 0 0,-9-5 0 16,2 5 0-16,4 1-13 0,0-1-6 0,-3 1-1 16,-4 0 0-1,-4-4-131-15,1 4-26 0,3 6-6 0,-3-4-841 0</inkml:trace>
  <inkml:trace contextRef="#ctx0" brushRef="#br0" timeOffset="-17032.12">9945 13632 2124 0,'0'0'47'0,"-7"-3"9"0,0-3 3 0,0 3 0 0,3-7-47 0,-3 1-12 16,4-4 0-16,-5 4 0 0,5 0 29 0,-1-1 4 15,1 1 1-15,-1-7 0 0,1 4-18 0,-1-4-4 16,4-3-1-16,0 3 0 0,0-2-11 0,4-1 0 16,-1 0 0-16,4-6 0 0,0-3-12 0,-3 9 12 15,7-6-10-15,3 0 10 0,-4-3-23 0,4 2 2 16,1 8 0-16,-1 5 0 0,0-3-3 0,3 1 0 0,-6 12 0 0,3-4 0 31,4 14-8-31,-4-4-3 0,-4 6 0 0,1 7 0 0,3 9 20 0,0 0 4 0,0 3 1 0,0 7 0 16,-7-4 10-16,4 10-12 0,0-4 12 0,-4 1-12 15,0 3 12-15,-4-4 0 0,4 1 0 0,0 3 0 16,-3-4 9-16,-1-2 4 0,-3 3 1 0,4-10 0 16,0 6 9-16,-4-9 1 0,-4-6 1 0,4 0 0 15,4 0-1-15,-4-10 0 0,-4-2 0 0,4-7 0 16,0 0-2-16,0 0-1 0,0 0 0 0,0 0 0 15,-4-10-2-15,4 1-1 0,4-7 0 0,-4-6 0 16,0-9-6-16,0 3-2 0,4-10 0 0,-1-3 0 16,4-6 5-16,-3 3 1 0,-4 0 0 0,0 0 0 15,3-3-8-15,-6 3 0 0,-4-3-8 0,3 3 12 16,1-6-12-16,-1 13 0 0,-10-7 0 0,7 9-10 16,0 7-3-16,0 0-1 0,0 9 0 0,0-3 0 15,-4 13-1-15,4-1 0 0,3 1 0 0,1 9 0 0,-8 0 1 0,8 6 0 16,-1-3 0-16,4 7 0 0,-3 5 1 0,-1 4 0 15,4 6 0-15,0 3 0 0,4 7 13 0,-1-1 0 16,1 1 0-16,3-4-9 0,3 10 9 0,1-10 0 16,-4 10 0-16,4-6 0 0,3-4 0 0,-4 4 0 15,4-1 0-15,-3-6 8 0,0 0 7 0,3 4 1 16,0-10 1-16,0 3 0 0,-11 0-17 0,8-6 8 0,7 6-8 16,-1-6 0-16,-6-7 0 0,-1 4 0 0,5 0 0 15,-1-7 0-15,3 0 0 0,-3-5 0 16,-3 2 0-16,3 0 0 0,4-3 0 0,-4-3 0 0,-14 0 0 0,11-3 0 15,6-9 0-15,1 2 0 16,-8 7 0-16,1-13 0 0,-4 7 0 0,4-7-9 16,3-3-1-16,-4 7 0 15,-3-4-38-15,4-3-7 0,3 4-1 0,0-4-568 16,-7 0-114-16</inkml:trace>
  <inkml:trace contextRef="#ctx0" brushRef="#br0" timeOffset="-16149.06">10707 13410 1382 0,'-14'6'123'0,"14"-6"-99"16,0 0-24-16,0 0 0 0,-7 9 180 0,7-9 30 0,0 0 6 0,0 0 2 16,0 0-148-16,0 0-30 0,0 0-5 0,0 0-2 15,10 0-25-15,-10 0-8 0,0 0 0 0,11-6 0 16,-1 3 0-16,-3-3 0 0,1-4 0 0,-1 7-9 16,-4-3-1-16,4-3 0 0,4-1 0 0,-4 7 0 0,-4-3-2 0,1-4-1 15,6 4 0-15,1 6 0 0,-11 0-7 0,7-3-2 16,4 3 0-16,-4 3 0 0,3-3 4 0,-3 6 1 15,0 4 0-15,0-1 0 0,4-3 6 0,-4 4 2 16,-3-1 0-16,3 4 0 0,0-4 9 0,0 7 11 16,-4 0-3-16,1-4 0 0,-8 4-8 0,4 3 0 15,0-1 0-15,0 1 0 0,-10-3 0 0,6 3 0 16,8-1 0-16,-4 4 0 0,-7-3 0 0,3-6 0 16,8 2 0-16,-4-5 8 0,3-1-8 0,-3 1 8 0,4-1-8 15,-1-3 8-15,8-2 0 0,-1-4 0 0,-10 0 0 0,7-4 0 16,11 4 11-16,-7-6 1 15,-8-3 1-15,4 6 0 0,7-7-9 0,4 1-1 16,-4-4-1-16,0 4 0 0,-3-1-10 0,3 7 0 16,7-6 0-16,-7 3 0 0,-7 2 0 0,4-2 8 15,6 6-8-15,-2 0 0 0,-1 6 0 0,-4-2 0 0,-3 2 0 16,4 3 0-16,0 1-10 0,-4-1-1 0,-7 0 0 0,3 10 0 16,4-3 1-16,-7 3 0 0,-10 0 0 0,6-1 0 15,1 8 10-15,-5 2-13 0,1-3 5 0,-3-6 8 16,-4 9-12-16,3-3 12 0,1-6-10 0,-1 0 10 15,-10 6-21-15,7-7 1 0,3-2 1 0,1 3 0 16,-8 0 19-16,4-10 0 0,3 7 0 0,4-7 0 16,0 1-36-16,-3-1-4 0,-5-9-1 0,15 0 0 15,0 0-20-15,0 0-4 0,-7-3-1 0,4-3-703 16</inkml:trace>
  <inkml:trace contextRef="#ctx0" brushRef="#br0" timeOffset="-15588.62">11292 13115 1728 0,'4'9'153'0,"-8"7"-122"16,-3-7-31-16,7 10 0 0,0 0 128 0,0 6 19 0,-3-6 4 0,3 6 1 15,0 0-108-15,3-6-22 16,1 0-4-16,-4 6-1 0,0-6-17 0,0 0 0 0,10-1 8 0,-10 7-8 16,-3-6 0-16,3 0-12 0,7 3 1 0,-3-3 1 15,-1-7-7-15,1 4-2 0,-4 3 0 0,7-3 0 16,0-4 3-16,-4 4 1 0,-10 3 0 0,7-4 0 16,4-2 4-16,-4-4 1 0,-7 4 0 0,3-1 0 15,1-2 10-15,-1-1 0 16,4-3 0-16,-3 4 0 0,-8-10 0 0,4 9 0 15,7-9 0-15,0 0 0 0,-14-3 14 0,7-3-2 0,0 0 0 0,3 2 0 16,-6-2 4-16,-1-6 0 0,4-4 0 0,0 0 0 16,0-3-3-16,0 7 0 0,-7-13 0 0,3 6 0 15,4-6-3-15,-4 6-1 0,-3-6 0 0,-3 3 0 16,6-3 1-16,0 0 0 0,1 0 0 0,-1 3 0 16,1-3-10-16,3 6 0 0,3 0 0 0,1 3 0 0,-11 1 0 15,6 2 0-15,12-2 0 0,0 5 0 16,-4 1 0-16,0-1 0 0,7 4 0 0,0-3 0 0,0 5 0 0,0-2 0 15,-7 6 0-15,10 0 0 0,8 0 9 0,-4 0-9 16,-7 6 10-16,7 4-10 0,7-7 9 0,-3 6-9 16,0 4 8-16,-4-4-8 0,3 4 9 0,5-4-9 15,-1 7 10-15,-4 0-10 0,-2-4 8 0,2 7-8 16,8-10 0-16,-4 7 9 0,-10 3 3 0,3-3 0 16,3-7 0-16,1 7 0 0,-4-7-12 0,-3 1 0 15,-4 2 0-15,7-6 0 16,4 4-41-16,-8-1-7 0,-13 1-2 0,6-4 0 15,4 3-124-15,-7-9-25 0,-3 3-5 0</inkml:trace>
  <inkml:trace contextRef="#ctx0" brushRef="#br0" timeOffset="-15374.98">11038 13585 1962 0,'22'0'87'0,"-22"0"17"0,0 0-83 0,0 0-21 0,0 0 0 0,10-6 0 16,4 3 53-16,-3-3 7 0,-4-4 0 0,3 1 1 15,8-1-45-15,0 1-8 0,-8-7-8 0,1 4 9 16,7-4-9-16,-4 0 0 16,-4 4-10-16,1-4 10 15,3-3-60-15,0 1-7 0,7 2-1 0</inkml:trace>
  <inkml:trace contextRef="#ctx0" brushRef="#br0" timeOffset="-14516.8">10880 14996 2070 0,'0'0'92'0,"0"0"18"0,-4 0-88 0,4 0-22 0,0 0 0 0,0 0 0 15,-10 0 52-15,6 0 7 0,4 0 1 0,0 0 0 0,4-3-60 0,-1-3 0 16,4-3 0-16,4 2-14 0,-1-2 14 0,1-4 0 15,-8-2 12-15,8 5-12 0,3-5 0 0,-3 5 0 16,-11-9-12-16,7 1 3 0,3 2 9 0,-3 7 0 16,0-10 0-16,1 9 0 0,-5 1-12 0,4 3-6 15,4 3-2-15,-11 3 0 0,0 0 12 0,10 3 8 16,4 3-12-16,0 3 12 0,-6 1-18 0,2 9 3 16,1-1 1-16,-1-2 0 15,4 9 14-15,-3-3 0 0,-8 3 0 0,5 3-9 16,2-3 9-16,1 1 0 0,-8-1 0 0,4-3 0 0,4 3 0 0,-4 3 0 15,-4-3 0-15,1 0 0 0,-4-3 0 0,4 3 0 16,3 0 0-16,-4-3 0 0,-6 3 0 0,3-6 0 16,3-3 0-16,1 3 0 0,-8-10 22 0,4 0 0 15,0-9 0-15,0 0 0 0,0 0 7 0,0 0 2 0,0 0 0 16,4-9 0-16,3-4-11 0,-7-2-3 0,-4-10 0 0,1 3 0 16,6-10-2-16,-6 4-1 0,-1-6 0 0,-3-4 0 15,-4 3-14-15,4-8 9 0,0 5-9 0,-7-6 8 16,-3 0-8-16,6 0 0 0,4 0 0 15,3 7 0-15,-6 2 0 0,3 1 0 0,0 6-12 0,3-1 12 16,4 10-13-16,-3 1 5 0,-1 2 8 0,4 0-13 16,7 7 0-16,-3 6 0 0,-8-4 0 0,4 7 0 15,7 0 1-15,-7 0 1 0,0 0 0 0,4 10 0 16,-1-1 11-16,4 7-10 0,0 3 10 0,0 0-10 16,-3 6 10-16,0-6 0 0,10 6 0 0,-4 3 0 15,-3-9 0-15,4 6 0 0,3 0 8 0,0-6-8 16,0-1 9-16,0 1-9 0,-3-3 12 0,7 3-12 15,-1-10 12-15,1 7-12 0,-8-13 12 0,8 6-12 16,7-2 12-16,-8 2-12 0,-6-3 12 0,0-3-12 16,-4-3 11-16,7 0-11 0,3 0 10 0,-3 0-10 0,-6 0 0 15,-1-9-8-15,10 3-1 0,-10-4 0 16,-7 1-109-16,4 0-22 0,10-1-4 0</inkml:trace>
  <inkml:trace contextRef="#ctx0" brushRef="#br0" timeOffset="-13925.52">11511 14495 2307 0,'0'0'102'0,"0"0"22"0,0 0-100 0,0 0-24 0,0 0 0 0,0 0 0 16,0 0 49-16,0 0 5 0,0 0 1 0,0 0 0 16,14-7-43-16,-3 7-12 0,-8-9 0 0,1 6 0 15,6-10 0-15,1 10 0 0,-4-6 0 0,-3-1 0 32,3 1-16-32,0 3-8 0,0-4-2 0,3 7 0 0,-10 3-10 0,11 0-3 0,0 0 0 0,-1 3 0 15,-3 4 3-15,4-4 0 0,-1 6 0 0,-3 1 0 16,4 5 8-16,-4-5 1 0,-3 8 1 0,3-2 0 15,-4 3 2-15,1 0 1 0,-4 6 0 0,0-6 0 0,0 9 13 16,-4-3 10-16,-3 0-13 0,0-3 5 0,0 3 8 0,3-6 0 16,-3 6 0-16,4-6 0 0,-8 0 16 0,4-4-2 15,4-5 0-15,-1-1 0 0,-3-9 6 0,7 0 0 16,0 0 1-16,0 0 0 0,0 0-9 16,0 0-1-16,0 0-1 0,7 0 0 15,4-3-1-15,-4-3 0 0,0-4 0 0,3-5 0 16,1 5 11-16,0 1 3 0,3-10 0 0,0 3 0 0,0 4-7 0,4-4-2 15,-4-3 0-15,0 10 0 0,3-7-14 0,-2 7 9 16,-1-4-9-16,0 7 8 0,-4-3-8 0,1 2-9 16,-4 7 9-16,4 0-13 0,-4 0 1 0,-4 0 1 15,4 7 0-15,0-4 0 0,-3 3 11 0,-1 3 11 16,-3 1-3-16,0 5 0 0,0-2-24 0,4 3-6 0,-4 3-1 0,-4-1 0 16,1 7 23-16,-1-6 0 0,1 6 0 0,-1 0 0 15,-3-3 0-15,4 0 0 0,-4-3 0 0,3 0 0 16,-3-3 0-16,3-4 0 0,1 4 0 0,3-7 0 15,-4-6 0-15,4-3 0 0,0 0 0 0,0 0 0 16,-7 7-33 0,7-7-9-16,-7 0-2 0,0-7 0 0,0 4-160 15,4-6-32-15</inkml:trace>
  <inkml:trace contextRef="#ctx0" brushRef="#br0" timeOffset="-13162.08">11952 14213 979 0,'0'0'43'0,"4"6"9"0,-1 3-41 0,1 1-11 16,-1-1 0-16,1 7 0 0,3-4 251 0,0 4 48 16,0-7 9-16,0 10 3 0,4-3-231 0,-4 3-45 15,3-4-10-15,-3-2-1 0,-3 3-4 0,-1 2-1 16,8-2 0-16,-4-3 0 0,0 2-19 0,-3 1 0 15,3-4 0-15,0-2 0 0,0 6 0 0,-4-7 0 16,4 0 0-16,-3 1 0 0,-1 5-9 0,-3-11-6 16,0 5-1-16,0-3 0 0,-3 4 16 0,3-1 0 0,0-9 9 0,0 0-9 31,-4 6 12-31,4-6-3 0,-7 3-1 0,4 4 0 0,-4-7 3 0,0 0 0 16,0 0 0-16,3 0 0 0,-3-7-11 0,0 7 0 15,0-3 0-15,-4-3 8 0,1 3-8 0,-4-3 0 16,3-4 0-16,-3-5 8 0,0 5 12 0,0 1 1 15,-4-4 1-15,4-2 0 0,0-4 2 0,3-6 0 16,-3 6 0-16,3-6 0 0,4 0-24 0,0 3 9 0,0-10-9 0,4 10 0 16,-1-6 0-16,8 3 0 0,-4 0 0 0,3-3-9 15,4 3 9-15,-3 6-8 0,3-6 8 0,0 6-8 16,0 0 8-16,0 3 16 0,0 7-4 0,0 0-1 16,0-1-35-1,0 7-8-15,-7 3 0 0,11-6-1 0,-4 6 10 0,0 6 3 0,0-3 0 0,4 7 0 16,-4-1-3-16,0 7 0 0,-4-7 0 0,1 10 0 0,-4 0 8 15,0-4 2-15,0 11 0 0,-4-4 0 0,4 3 13 16,-3 0 0-16,-1-6 0 0,1 6-9 16,-4-3 9-16,0-7 0 0,3 10 10 0,-3-6-10 0,4 0 25 0,-5 0-1 15,5-4 0-15,-4-5 0 0,3 2-14 0,-3 4-10 16,4-10 12-16,3 4-12 0,-4-7 0 16,4-3 0-16,0 0 0 0,0 0-9 15,0 0 9-15,0 0 0 0,0 0 10 0,0 0-10 16,0 0 0-16,7-3 8 0,0-4-8 0,4-2 0 15,0-10 12-15,3 10-1 0,0-10 0 0,7 0 0 0,-3-3-3 0,-1 0-8 16,4-3 12-16,4 6-4 0,0-6-8 0,-1 7 0 16,1 2 0-16,-4-3 0 0,0 10 0 0,-3-1 0 0,0 1 0 15,-4 3 0-15,0 2 0 0,-3 4 0 16,-1 0 9-16,1 4-9 0,-1 2 0 0,-6 3 0 0,3 1 0 0,-4 8 0 16,1 1 0-16,-4 6 0 0,-4 0-10 0,1 4 10 15,-4-4-15-15,3 3 4 0,-3 0 1 0,-3 7 0 16,3-7 10-16,-4 3 0 0,-3 1-9 0,0-1 9 15,0 0-8-15,0-6 8 0,-1 4-10 0,1-4 10 32,-3-6-50-32,3-1-4 0,3-2-1 0,0-7 0 15,1 1-156-15,-1-4-31 0,-6 7-6 0,17-13-2 0</inkml:trace>
  <inkml:trace contextRef="#ctx0" brushRef="#br0" timeOffset="-12322.57">11790 16176 2257 0,'0'0'49'0,"0"0"11"0,0 0 1 0,0-10 3 0,3 1-51 0,1-1-13 0,-1 1 0 0,4 3 0 16,1-7 24-16,-1-3 3 0,0 4 0 0,3-4 0 16,-3 1-18-16,0 5-9 0,4-2 10 0,-4-4-10 15,4 10-22-15,-1-4-10 0,-3 7-3 0,4-3 0 16,3 3-17-16,-4 3-4 0,1 3-1 0,0-3 0 15,3 6 29-15,0 3 7 0,-4 1 1 0,5-1 0 16,-5 7 12-16,1-3 8 0,-1 5-10 0,1 7 10 0,-1-6-8 16,1 6 8-16,-4 0 0 0,0 4-9 0,0-1 25 15,-3 0 6-15,-1 7 1 0,1-10 0 16,-4 3-23-16,0 0 0 0,0 3 0 0,0-2 0 16,0-11 19-16,0 1 9 0,-4-3 1 0,4 0 1 15,0-7-3-15,0-9-1 0,0 0 0 0,0 0 0 16,-7-6-7-16,0-4-2 0,4-8 0 0,-1-1 0 0,1-6-4 15,-1-4-1-15,1-5 0 0,3-4 0 0,0-6 4 0,0 4 0 16,0-7 0-16,-4 0 0 0,4-4 8 0,0-2 1 16,0 6 1-16,0-3 0 0,0-3-9 0,0 6-1 15,0 0-1-15,0 6 0 0,0 3-15 0,0 4 0 16,0 5 0-16,0 4 0 0,-7 0 0 0,3 13-15 0,4-4 3 16,-3 7 1-1,-1-1-25-15,4 10-4 0,0 0-2 0,-7 10 0 0,-3-4 16 0,3 6 3 16,0 4 1-16,3 9 0 0,1-3 9 0,-1 3 1 0,1 10 1 0,3-7 0 15,-4 10 31-15,8-4 7 0,-1 1 1 16,1 2 0-16,3-2-3 0,-4 2 0 16,4-2 0-16,0-1 0 0,4 1-1 0,-4-7-1 0,7 0 0 0,-3-3 0 15,3 4-11-15,3-4-1 0,1-7-1 0,0 1 0 16,-1 0 1-16,1-3 0 16,0-1 0-16,-1-2 0 0,1-4-3 0,-1-2-8 0,-2 2 12 15,-1-9-4-15,0 6-8 0,-4-6 0 0,4-6 0 0,-3 6 0 31,-4-3-28-31,0-3-5 0,4-4-1 0,-4 4 0 16,0-3-97-16,-4-1-19 0,4-2-4 0,-3-4-786 0</inkml:trace>
  <inkml:trace contextRef="#ctx0" brushRef="#br0" timeOffset="-11738.48">12555 15906 1785 0,'-7'16'159'0,"4"-4"-127"16,-1-3-32-16,1 1 0 16,-4-1 119-16,3 4 17 0,4-13 4 0,0 12 1 0,-3-5-95 0,3-7-19 15,0 0-4-15,0 0-1 0,0 0-14 0,0 0-8 16,0 0 8-16,0 0-8 0,7-7 0 0,-4 7 0 15,-3-9-12-15,4 0 4 0,-4-1 8 0,7 4 0 0,-4-4 8 0,-3 1-8 16,4 0 0-16,-1-1 0 0,4 10 0 0,0-9 0 16,-7 9 0-16,0 0-8 0,8 0 0 0,-8 0 0 31,7 3-16-31,0 3-2 0,-7-6-1 0,7 10 0 0,0-1 1 16,0 0 0-16,-4 1 0 0,-3 6 0 0,0-1 11 0,0-2 3 0,-7 6 0 0,4-4 0 15,-4 4-10-15,3 0-2 0,1 3 0 0,-1-3 0 16,-3 3 10-16,0 0 2 0,3-4 0 0,4 1 0 15,-7 0 12-15,4 0 8 0,3-3 0 0,0-4-8 16,-4 1 36-16,4-4 1 0,0-9 0 16,0 0 0-16,7 3-4 0,-7-3-1 0,0 0 0 0,11-3 0 15,3-3-20-15,0-4-12 0,-3 1 12 0,-1 3-12 16,8-4 18-16,-4 1-3 0,0-4-1 0,4 4 0 16,0-4-14-16,-1 10 0 0,1-3 8 0,-1 3-8 15,1-3 0-15,3 6 0 0,-7 0-9 0,4 0 9 16,0 6-13-16,-4-3 3 0,0-3 1 0,-4 6 0 15,5 4 9-15,-8-1 0 0,0 0 0 0,0 1-8 0,-7-1 8 16,3 1 0-16,-6 5 0 0,-1 1 0 0,1-3 0 0,-1 2-13 16,-6 1 3-16,2-4 1 0,-2 4 9 0,-4-3 0 15,3 9 0-15,-3-10 0 0,-4 7-15 0,1-3 3 16,-1-1 0-16,1-2 0 16,-1-4-24-16,0 7-5 0,-3-7-1 0,3 1 0 15,1-1-108-15,3 1-22 0,-4-1-4 0,4-3-559 0</inkml:trace>
  <inkml:trace contextRef="#ctx0" brushRef="#br0" timeOffset="-11259.8">12950 15605 1324 0,'0'0'118'0,"-7"6"-94"16,0-6-24-16,-3 0 0 0,-1 0 200 0,4 0 35 15,-3 0 7-15,6 3 2 0,-3-3-157 0,0 6-31 16,0-6-7-16,0 0-1 0,0 10-33 0,0-10-7 15,0 9-8-15,0-2 11 0,0-4-23 0,-1 6-4 16,5 7 0-16,-4-7-1 0,0 10-6 16,3 0-1-16,1 6 0 0,-1 0 0 0,1 3 12 0,-1 0 1 15,8 4 1-15,-4-4 0 16,3 0 18-16,-3 0 4 0,7-2 1 0,-3-8 0 16,3 7 19-16,0-6 4 0,4 0 1 0,-4-3 0 0,3-7-5 0,1 1-2 15,-1-4 0-15,4-3 0 0,1 3 0 0,-1-3 0 16,0-3 0-16,3 0 0 0,5-9 2 0,-5 6 0 15,4-3 0-15,-3-10 0 0,3 7-12 16,-3-1-1-16,-1-9-1 0,1 10 0 0,-4-7-18 0,4-3 10 0,-4 7-10 0,4-10 8 16,-4 3-8-16,0 0 0 0,0 4 0 0,-3-7-11 31,-1 3-35-31,1-3-7 0,-1 3-2 0,1 0 0 0,-4-6-171 16,-4 6-34-16</inkml:trace>
  <inkml:trace contextRef="#ctx0" brushRef="#br0" timeOffset="11539.34">16732 1202 864 0,'0'0'38'0,"-7"0"8"0,4 0-37 0,-4 0-9 16,7 0 0-16,-7 0 0 0,-1 6 142 0,1 1 26 15,0-4 6-15,4 6 1 16,-4 7-110-16,0-7-21 0,3 1-5 0,1-1-1 15,-4 10-18-15,0 0-4 0,0-4-1 0,-1 4 0 16,-2 6-15-16,3-6 9 0,0 0-9 0,0 0 8 0,0 12-8 0,3-3 0 16,-3-3 0-16,4 4 0 0,-4-1 0 0,7 6 0 15,-4-5 0-15,4-1 0 0,0-3 0 0,0 9 0 16,4-15 0-16,-1 9 0 0,1-3 0 0,3 4 0 16,0-10 0-16,0-4 8 0,3 4 14 0,4 0 2 0,-3-4 1 15,3-5 0-15,4-1-16 0,-1 1-9 0,5-4 10 0,-1-6-10 16,3 0 8-16,1-6-8 0,3-4 0 0,1 1 0 15,-1-1 0-15,0-5 0 0,0 2-8 0,0-6 8 16,-3-6-11-16,0 0 11 0,-4-3-10 0,0 3 10 16,-3-10 0-16,-4-2 0 0,0 2 11 0,-7 4-3 15,0-10 7-15,-3 7 1 0,-8 2 1 0,1 1 0 16,-1 0 1-16,-6 6 0 0,-5-1 0 0,1 1 0 16,-3 13-5-16,-8-7-1 0,0 3 0 15,-3 1 0-15,-4 12-12 0,-3 3 0 16,0 0 0-16,-1 0 0 0,-2 3-16 0,-1 3 0 0,0-3 0 0,4 10 0 15,-4-4 16-15,4 4 0 0,-4 2-8 0,4 1 8 16,-4-4 0-16,7 4 0 0,0-3 0 0,4 9 0 16,0-10 0-16,3 4 0 0,-3-4 0 0,10 4 0 15,1-6 0-15,3-1 0 0,3 7 0 0,4-13 0 16,0 6 0-16,7-9 0 0,0 0 0 0,0 0 0 0,0 0 0 0,14 0 0 16,4 0 0-16,-1-9 0 0,1 6 12 0,7-4-1 15,-1-2 0-15,4-10 0 0,8 3 19 0,-5 4 4 16,5-4 1-16,-4-3 0 0,3 1-8 0,4-8-2 15,-4 8 0-15,4-1 0 0,-4-6 0 0,4 0 0 16,-4 6 0-16,-3-3 0 0,0-3-25 0,-1 0 0 16,-2 0 0-16,2-4-11 0,-10 4 11 0,4-3 0 15,-4 0 0-15,-3 3 8 0,0-10 0 0,-4 17 0 16,-4-17 0-16,1 16 0 0,-4-9 2 0,0 9 1 16,-3-6 0-16,3 0 0 0,-4 6 3 0,-3-3 1 15,0 0 0-15,0 10 0 0,-3-4-7 0,3-3 0 16,-4 4-8-16,-3 5 12 0,0 1-12 0,0-4 0 15,0 1 8-15,-4 2-8 0,1 10 0 0,-1-3 0 16,-3 3 0-16,3 0 0 0,-3 3-12 0,4 7 12 16,-8 2-12-16,4 1 12 0,0 2-11 0,3-2 11 0,-3 12-10 0,4 0 10 15,6 0-10-15,-3 3 10 0,0 10-10 0,3-3 10 16,4 2 0-16,0 7 0 0,0-3-8 0,4 0 8 16,3 9 0-16,4-13 0 0,3 7 0 0,0 0 0 15,3-6 0-15,1-4 0 0,3 1 0 0,0-7 0 16,-3 7 9-16,7-7-9 0,-4 0 0 0,4-3 9 15,-4-6-9-15,3 9 0 0,-2-12 0 0,-1 3 0 16,0-4 0-16,0 1 0 0,0-13 9 0,4 7-9 16,-7-1 0-16,3-3 8 0,0-6-8 0,-3 3 0 15,-1-3 0-15,-3-3 9 0,-7 3-9 0,4-6 0 0,0-3 8 16,-1 5-8-16,1-5 0 0,-4-4 0 0,-4 10 0 0,4-12 0 16,-3 2 8-16,-4-3-8 15,0-2 0-15,-4 2-9 0,-3-3 1 0,4 3 0 16,-4-2 8-16,0-1 0 0,-4 3 0 0,0 4 0 15,1-4 9-15,-1-3 4 0,1 10 1 0,-1-1 0 16,-3 4-14-16,3 3 0 0,4 3 0 0,0 0 0 0,-3 0 0 0,6 0-8 16,-3-6 8-16,7 6 0 0,-7 6 0 0,7-6-8 15,0 0 8-15,0 0 0 0,0 0-8 0,11 0 8 16,3 0-12-16,0 0 12 0,4 0-10 0,-1 0 10 16,-3 0-8-16,7 0 8 0,1-6 0 0,2-4 0 15,1 7 0-15,0-3-8 0,-1 3 8 0,5-4 0 0,-5 1 0 0,1 3 0 16,0-3 0-16,-4 3 0 0,4-7 0 0,-1 4 8 15,-6-4-8-15,0 7 0 0,3-3 8 0,-7 3-8 16,0 3 8-16,0-13-8 0,-3 13 10 0,-1 0-10 16,-3 0 11-16,0 0-11 0,0 13 12 0,-7-13-12 15,0 0 10-15,4 3-10 0,3 6 8 0,-3 1-8 16,-1-1 9-16,1 1-9 0,-1 12 10 0,-3 0-10 16,4-7 11-16,-1 4-11 0,1 6 12 0,-1 3-12 15,1 1 16-15,3 2-4 16,3 7-1-16,-3-10 0 0,0 9-11 0,1 7-9 0,-5-3 9 0,4 3-13 15,4-6 13-15,-1 9 0 0,4-13 9 0,0 10-9 16,1 0 10-16,-1 3-10 0,-7-3 10 0,3-6-10 16,-3 12 8-16,0-13-8 0,-3 7 0 0,0 0 9 15,-4 0 0-15,0-9 0 0,-4 2 0 0,-3 1 0 16,-7-4-9-16,3 4 12 0,1-4-12 0,-1 1 12 0,0-7-12 16,1-3 0-16,-1 3 0 0,-3-9 0 0,-3-3 0 15,2 3 0-15,1-10 0 0,0 1 0 16,-3-10-30-16,3-4-5 0,-4-2-1 0,0-13 0 15,1 1-112-15,-5-11-24 0,5-5-4 0</inkml:trace>
  <inkml:trace contextRef="#ctx0" brushRef="#br0" timeOffset="11770.81">17455 788 2610 0,'0'0'57'0,"0"0"12"0,0 0 3 0,0 0 1 0,11 3-58 0,-4 4-15 0,0-4 0 0,4 3 0 31,-1 0-61-31,4-3-15 0,4 7-4 0,-4-10 0 0,4 0-139 16,-4 0-28-16,7-10-5 0</inkml:trace>
  <inkml:trace contextRef="#ctx0" brushRef="#br0" timeOffset="12104.92">18295 1566 2044 0,'-7'6'45'0,"-4"-6"10"0,4 3 1 0,0-3 1 0,0 10-45 0,0-4-12 16,0-3 0-16,0 3 0 16,4-3-26-16,-1 4-7 0,4-7-2 0,0 0 0 15,0 0-50-15,-4 6-11 0,-3-3-1 0,7-3-1 16,0 0-14-16,0 0-4 0,0 0 0 0,-3-3-278 0,3-13-56 0</inkml:trace>
  <inkml:trace contextRef="#ctx0" brushRef="#br0" timeOffset="12852.23">19050 754 2210 0,'0'0'48'0,"4"9"11"0,-4 7 1 0,3-4 3 0,8-2-51 0,-1 15-12 0,1-6 0 0,-4 3 0 15,3-1 0-15,1 8 0 0,-4-4 0 0,4 3 0 0,-4 7 0 0,3-1-13 16,-3 1 4-16,0-1 1 0,0-3 8 0,4 4-12 15,-4-1 12-15,0 1-12 0,-3-7 12 0,6 7 0 16,-3-10 0-16,0 3 0 0,-3-3 0 0,3-3 0 16,-7 6 0-16,7-12 0 0,-3 3 13 0,-4-4-1 0,3 1-1 15,1-7 0-15,-1 4 4 0,1-7 1 0,-1 4 0 0,1 2 0 16,-1-6-16-16,-3-6 11 0,0 0-11 0,0 0 10 16,0 0-10-16,0 0 0 0,0 0 0 0,0 0 0 15,0 0-18-15,0-9-2 0,4 0-1 0,-4-7 0 16,-4-3 29-16,1 3 7 0,-1-2 1 0,1-4 0 15,-1 0-16-15,-3 3-16 0,0-9 3 0,-4 9 1 16,1-9 12-16,-1 3 8 0,1-4 0 0,-1 4-8 16,-3 0 8-16,3-3-8 0,-6 3 0 0,3-3 0 15,-4 3 8-15,0 3-8 0,-3-3 0 0,7 9 0 16,-4-3 0-16,1 3 0 0,3-2 0 0,0 8 0 0,-1-9 0 16,1 10 0-16,4-1 0 0,-1-5 0 15,4 2 12-15,0 1-2 0,4-1 0 0,-4-3 0 16,10-2-10-16,1 8 0 0,-1-5 0 0,4 5 0 15,0-9 0-15,4 4 0 0,3 2 0 0,4-3 0 16,-4 7 0-16,7-10 0 0,0 4 0 0,0-4 8 16,4 6 0-16,0-2-8 0,-1 5 12 0,4-6-4 0,-3 7 4 0,0-4 1 15,-4 1 0-15,4-1 0 0,-4 7-13 0,0-3 8 16,-3-1-8-16,-4 7 0 0,7-9 8 0,-7 12-8 16,0-10 0-16,-3 7 0 0,3 3 0 0,-4-9 0 15,-2 9 0-15,-8 0 0 0,0 0 0 0,0 0-8 16,0 0 8-16,0 0-10 0,0 0 10 0,0 0 0 15,0 0-9-15,0 0 9 0,0 0-13 0,0 0 1 0,0 0 1 0,0 0 0 16,3-7-3-16,-3 7-1 0,0 0 0 0,0 0 0 31,4-9-33-31,-4 9-6 0,0 0-2 0,0 0 0 16,0 0-114-16,0 0-23 0,0 0-5 0,0 0-1 0</inkml:trace>
  <inkml:trace contextRef="#ctx0" brushRef="#br0" timeOffset="13133.26">19103 1290 1497 0,'0'0'66'0,"0"0"14"0,3 6-64 0,8-3-16 15,-11-3 0-15,11 7 0 0,3-4 104 0,3 3 18 16,-3-3 3-16,1-3 1 0,-1 6-80 0,3 1-16 15,-3-7-3-15,1 3-1 0,-5-3-18 0,4 0-8 16,-3 0 8-16,-1-3-8 0,1-4 0 0,3 1 0 16,-3 3 0-16,-1-6-11 0,-3-1 2 0,4-6 0 15,0 4 0-15,-4-1 0 0,0 1 0 0,0-7 0 16,-4 3 0-16,1-2 0 16,6-8-13-16,-3 1-2 0,0 7-1 0,0-4 0 15,4-3-51-15,-4-1-11 0,0 1-1 0</inkml:trace>
  <inkml:trace contextRef="#ctx0" brushRef="#br0" timeOffset="13653.68">19565 791 748 0,'0'0'67'16,"4"10"-54"-16,-4 2-13 0,0 1 0 0,0 6 116 0,0-4 20 0,0 4 4 0,0-3 0 16,0 6-52-16,0 3-12 0,3-10-1 0,-3 4-1 15,-7 10-35-15,4 2-7 0,3-9-2 0,7 6 0 16,0 7-7-16,-4-4-2 0,1-3 0 0,3 0 0 15,3 1 3-15,-3-11 0 0,0 17 0 0,1-16 0 16,2-4 3-16,-3 14 1 0,0-14 0 0,0 4 0 16,-3 0 6-16,3-3 2 0,0-7 0 0,-7 0 0 15,3 10-12-15,1-9-1 0,-1-4-1 0,-3-6 0 16,4 9-8-16,-4-9-2 0,0 0 0 0,0 0 0 16,0 0-12-16,0 0 8 0,0 0-8 0,0 0 0 15,0 0 8-15,0 0-8 0,-4-9 0 0,1 3 9 16,3-13 13-16,-4 3 2 0,-3 4 1 0,4-4 0 15,-1-6-25-15,1-3-11 0,-1-10 1 0,1 10 0 16,-4-3 10-16,3 0 0 0,4-13 10 0,4 13-10 0,-4-7 14 0,3 7-3 16,4 3-1-16,0-3 0 0,4 9-10 0,-1 0-11 15,1-6 3-15,3 6 0 0,-3 0 8 0,3 4 0 16,-4 5 8-16,1 1-8 0,3-7 14 0,-3 16-2 16,-1-3 0-16,1 3 0 0,-1 3-12 0,1-3 8 15,-4 10-8-15,4-4 0 0,-4 13 0 0,3-4 8 16,1-2-8-16,-4 3 0 0,0 12 0 0,4-3 0 15,-1 3 8-15,1-9-8 0,-1 16 0 0,4-4 11 16,-3-3-11-16,3 0 10 0,0 1-10 0,0-4 8 0,0 3-8 16,1-9 8-16,-1 3-8 0,-4 0 10 0,4-4-10 0,4 4 10 15,-4-9-10-15,0 3 0 16,-3-7 0-16,-1 0 0 0,1 1 0 0,-4-1 0 16,0 1 8-16,0-4-8 15,-7-6-16-15,0 0-8 0,0 0-1 0,0 0-1 16,-3 9-130-16,-4-6-25 0,0-3-6 0,-8 0-644 0</inkml:trace>
  <inkml:trace contextRef="#ctx0" brushRef="#br0" timeOffset="14254.13">16281 2698 1846 0,'-21'0'82'0,"13"3"17"0,-2-3-79 0,-1 0-20 15,4 0 0-15,7 0 0 0,-3 6 47 0,3-6 5 16,0 0 2-16,0 0 0 0,10 3-30 0,1 4-5 16,3-1-2-16,0-3 0 0,0-12-9 0,4 9-8 15,3 0 9-15,4-7-9 0,3 4 8 0,4-3-8 0,3 3 0 0,0-7 9 16,1 4-9-16,2-6 8 0,1-4-8 0,3 10 8 16,1-7 9-16,6-3 2 0,4 7 0 0,4-7 0 15,3 4 1-15,-4-4 0 0,7 7 0 0,1-4 0 16,-1 1 3-16,8-1 1 0,0 7 0 0,6-7 0 15,1-2 6-15,3 8 2 0,-3-5 0 0,3 2 0 16,7 4-18-16,4-3-3 0,-1-1-1 0,1 1 0 16,0 3 6-16,3 2 2 0,4-5 0 0,3 3 0 15,-7-4 2-15,4 1 0 16,0 0 0-16,0 2 0 0,-1 4 3 0,-6-3 1 16,0 3 0-16,-7-7 0 0,3 4-24 0,-4 6 0 0,1-9 0 0,-4 6 8 15,0-4 2-15,-3 7 1 0,-11-9 0 0,4 3 0 16,-1 6 2-16,-3-4 1 0,0 4 0 0,-7-9 0 15,-3 9-14-15,-4-6 0 0,-4 6 0 0,-3-10 0 16,-7 7 22-16,-1-3 8 0,-6 3 2 0,-4-3 0 0,-3-1-32 16,-4 4 0-16,0-3 0 0,-3-4 0 15,0 1-20-15,-8 0-9 0,1-4-3 0,-8 1 0 0,4-1 9 0,-3-3 2 16,-1-2 0-16,-3 2 0 16,-3-12-123-16,-1 3-25 0,1 6-5 0,-1-16-1 0</inkml:trace>
  <inkml:trace contextRef="#ctx0" brushRef="#br0" timeOffset="16859.56">2152 16737 1486 0,'0'0'32'0,"0"0"8"0,0-3 0 0,-7-10 3 0,3 4-35 0,4-1-8 16,-3-2 0-16,3-4 0 0,0 7 48 0,0-7 7 16,0 3 1-16,3-2 1 0,1-4-32 0,3 0-6 15,4 0-2-15,-8-6 0 0,8 6-17 0,3-6 0 16,-4 0 8-16,4-3-8 0,8-6 12 0,-8 5-2 15,0-5 0-15,7 6 0 0,0-7-10 0,4 7 10 0,0-7-10 0,3 7 10 16,4-6 2-16,-8 9 1 0,11-7 0 0,-6-2 0 16,6-1 19-16,-3 1 4 0,3-1 1 0,0 4 0 15,4 0 10-15,0-1 1 0,3 1 1 0,-3 0 0 16,7-1-4-16,-7 1-1 0,7-1 0 0,-4 4 0 16,0 0-3-16,-3-7-1 0,0 7 0 0,3-6 0 15,-7 6 1-15,4-7 0 0,-3 1 0 0,-1-1 0 16,0 4-9-16,0-1-1 0,1-5-1 0,-8 9 0 15,7-7-18-15,-7 1-3 0,-3 5-1 0,3 1 0 16,1-3-8-16,-8 9 0 0,3-10 0 16,-9 10 8-16,6-3-8 0,-7 7 0 0,0-8 0 0,0 8 0 31,4-1-27-31,-8-6-4 0,4 9-1 0,-3-3 0 0,-8 7-163 16,8-10-33-16,0-6-6 0,-8-1-2 0</inkml:trace>
  <inkml:trace contextRef="#ctx0" brushRef="#br0" timeOffset="87438.66">19043 3789 1278 0,'0'0'56'0,"-7"-3"12"15,0-6-54-15,3 2-14 0,-3-2 0 0,0 9 0 16,4-3 30-16,-4-10 3 0,-4 10 1 0,4 3 0 0,0 0-8 0,0 0-2 16,0 0 0-16,-4 0 0 0,4 0-1 0,-3 0-1 15,-1 3 0-15,0 3 0 16,-3 1-6-16,4-4-2 0,-4 6 0 0,3 1 0 16,-7-1 10-16,1 7 3 0,3-7 0 0,-4 10 0 15,0 0-1-15,1 3 0 0,-1-10 0 0,-3 13 0 16,3 0-10-16,-6 7-3 0,2-1 0 0,1 1 0 0,0 11-13 0,0 1 0 15,0 7 8-15,0-4-8 0,3 6 8 0,0 0 0 16,8-9-8-16,3 3 12 0,3-3-4 0,1 3 0 16,-1-6-8-16,8-4 12 0,-1 1-4 0,4 3 0 15,4-4-8-15,-1-2 12 0,8 3 11 0,0-13 1 16,3 9 1-16,0-6 0 0,4 1-25 0,-1-11-17 0,5 4 2 0,-5-9 1 16,4 6 14-16,4-10 0 0,-4-3 9 0,4 4-9 15,-4-1 20-15,1-9-3 0,2 10 0 0,-6-10 0 16,0-10-6-16,3 7-2 0,0-6 0 0,-3-4 0 15,0 4 6-15,-1-4 1 0,-2-2 0 0,-5-11 0 16,1 8 2-16,-8-11 1 0,1 4 0 0,-4-6 0 16,0 0 5-16,-3-4 0 0,-8 7 1 0,1-7 0 15,-5 7-11-15,-2-6-2 0,-1 5-1 16,-6 1 0-16,-1 13-11 0,-3-7 0 16,-4 0 0-16,0 9 0 0,-6 4 0 0,-1-1 0 0,0 4 0 0,0 6 0 15,-3 0 0-15,0 6 0 0,0-3 0 0,-4 13 0 16,0-3 0-16,0 2 0 0,0 4 0 0,1-3 0 15,6 3 0-15,4-1 8 0,3 1-8 0,0-9 8 16,8 5-22-16,2-5-5 0,5-10-1 0,10 0-666 16,0 0-134-16</inkml:trace>
  <inkml:trace contextRef="#ctx0" brushRef="#br0" timeOffset="88174.13">19424 4009 2174 0,'0'0'96'0,"0"0"20"0,0 0-92 0,0 0-24 16,7-7 0-16,0 7 0 0,4-9 0 0,-1 9 0 0,1 0 0 0,-1-3 0 16,-3 3 0-16,4 0-8 0,3 0 8 0,-3 0 0 15,-1 0 0-15,-3 0 0 0,0-6 0 0,0-1 0 16,4 4 0-16,0 3 0 0,6-6 0 0,-3-4 0 16,4 1 0-16,0 6-10 0,3-3 10 0,0-4 0 15,-3 4 0-15,-1-3 0 0,1 5 0 0,-4-2 0 16,-3 12-10-16,-1-2 10 0,-3 5-8 0,0 3 8 15,0 1 0-15,0 12-10 0,-7-6 10 0,0 9 0 16,-3 7 0-16,-1 9 0 0,-3-1 0 0,-3 4 0 16,-4 7 0-16,-1-1 0 0,-2 0 0 0,-4 7 0 15,-4-4 0-15,-3-2 0 0,7-1 0 0,3-6 0 16,0 3 0-16,1-12 0 0,6 3 0 0,-3-10 0 16,7 0 9-16,0-9-9 0,0-3 8 0,0-3-8 15,3 3 8-15,4-13-8 0,0-6 8 0,0 0-8 16,7-6 25-16,0-13 0 0,4 0 0 0,3-6 0 0,0-10-14 0,4-2-3 15,3-7-8-15,4-3 12 0,-4-3-12 0,4-4 0 16,-1 1 0-16,1 3 0 0,0-10 0 0,-4 7 0 16,0 0 0-16,-3-1 0 0,3 10 0 0,-4 1 0 15,-2 11 0-15,-5-2 0 0,4-1 15 0,-3 10 0 16,-4 6 0-16,0 1 0 0,0-1-3 0,-4 3 0 0,5 7 0 16,-8-1 0-16,0 4 3 0,0 6 0 0,0 0 0 0,0 0 0 15,0 0-7-15,0 0-8 0,-8 6 11 0,1 4-11 16,0-1 0-16,-3 7 0 0,3 3 0 0,0-1 0 15,-4 1 0-15,1 6 0 0,2 10 0 16,-2-7 0-16,3 10 0 0,0 5 0 16,3-2 0-16,1 0 0 0,-1-6 0 0,8 5 0 0,-1-8 0 15,4 2 0-15,4 1 0 0,-1-7 0 16,5-3 0-16,-1 0 0 0,0 3 0 0,3-9 0 16,8 9 0-16,0-9 0 0,3 6 17 0,0 0 0 0,0-9 0 15,1 3 0-15,-1 0-17 0,-3-1 0 0,-1-2 0 0,-3-3 0 16,1 2-15-16,-1-5-6 0,-7-1-2 0,0 7 0 31,0-13-137-31,-3 6-27 0,-11-9-5 0</inkml:trace>
  <inkml:trace contextRef="#ctx0" brushRef="#br0" timeOffset="88594.19">20525 4504 806 0,'0'0'72'0,"0"0"-58"0,0 0-14 0,0 0 0 0,10 0 299 0,-3 6 57 16,4 4 11-16,-4-1 2 0,0 1-293 0,4-1-60 0,-4-3-16 0,3 10 0 16,1-4 9-16,-4 7-9 0,0 0 0 0,0-3 9 15,-4 3-9-15,1 6 0 0,0 0 0 0,-1-3 0 16,-3 3 0-16,4 0 0 0,-1 0 0 0,-3-3 0 16,0 6 0-16,4 7 0 0,-4-10 0 0,3 0 8 15,-3-3-8-15,0 3 0 0,4-6 9 0,-1-1-9 16,-3 4 21-16,0-3 0 0,0 0 0 0,4 0 0 15,-1 0-21-15,1-10-15 0,-4 13 3 0,0-9 0 16,7 2-4-16,-7-5 0 0,3 2 0 0,-3 4 0 16,-3-7-14-1,6 10-37-15,-3-19 33 16,0 0-136-16,0 0-27 0,0 0-6 0,0 0-1 0</inkml:trace>
  <inkml:trace contextRef="#ctx0" brushRef="#br0" timeOffset="89254.83">20987 4529 1994 0,'0'0'44'0,"-7"10"8"0,3-10 3 0,-3 15 1 0,4-5-44 0,-1 8-12 0,1-2 0 0,-5 6 0 16,5 0 0-16,-1 6 8 0,-3 0-8 0,0 10 8 16,0 3-8-16,0-3 0 15,0 5 0-15,0 1 8 0,0-15-8 0,0 8 0 16,0-2 0-16,0-1 0 0,0-6 0 0,0 7 0 16,0-7 0-16,3-3 0 0,1 0 0 0,-1-6 0 0,1 0 9 15,3 0-9-15,-4-10 14 0,4 1-2 0,0-4 0 0,0 3 0 16,0-9 0-16,0 0 0 0,0 0 0 0,0 0 0 15,4-9-12-15,-1-1 8 0,-3-5-8 0,4 2 0 16,-1-9 0-16,1 3 0 0,-1 1-8 0,-3-11 8 16,4 4-16-16,-4-3 4 0,3 0 1 0,1-7 0 15,-4 1 11-15,0-1 0 0,0 7 0 0,3-6 0 0,1-1 0 0,-1 4 8 16,-3-1-8-16,4 4 11 0,-1 3 0 0,1 3 0 16,0 3 0-16,-1-3 0 0,4 10 4 0,-3-4 1 15,-1-3 0-15,1 10 0 0,-1-7-8 0,4 4-8 16,0 2 11-16,-3-5-11 0,-1 5 8 0,4 4-8 15,0-3 0-15,4-1 0 0,-7 1 0 0,3 6 0 16,0-10 0-16,3 13 0 0,-3-9 9 0,0 9-9 16,-3-3 0-16,3-4 9 0,4 7-1 15,-4 7 0-15,0-7 0 0,0 3 0 16,3 6 4-16,-3 4 1 0,4-1 0 0,-4-2 0 16,4 5-1-16,-1 4-1 0,1 0 0 0,-1 6 0 0,4-6-11 0,-3 15 0 15,3-9 0-15,0 4 0 0,-3-4 8 0,3 3 2 16,0 0 1-16,0 0 0 0,-3-3 1 0,3 4 0 15,-4-4 0-15,5-6 0 0,-5-1-12 0,1 1 0 16,3-3 0-16,-4 3 0 0,1-4 0 0,-4 1 0 0,0-3 0 0,0-4 0 16,0 7 0-16,-3-7-9 0,-1 0 9 0,1 1 0 15,-1-1-24-15,1 1 1 0,-4-1 1 0,-4-3 0 32,4-2-30-32,0-4-5 0,-3 6-2 0,-4 3 0 15,3-3-95-15,-3-2-19 0,4 2-4 0,-4-6-340 0,7 0-68 0</inkml:trace>
  <inkml:trace contextRef="#ctx0" brushRef="#br0" timeOffset="89496.19">20729 5018 1612 0,'0'0'144'0,"11"0"-116"16,3 0-28-16,4 0 0 0,6-6 140 0,1 3 21 15,0-3 5-15,3 6 1 0,0 0-141 0,0 0-26 16,4 0-9-16,-4-10 0 16,8 7-220-16,-1-3-44 0,28-13-9 0,-6 3-2 0</inkml:trace>
  <inkml:trace contextRef="#ctx0" brushRef="#br0" timeOffset="104577.27">21622 4206 691 0,'0'0'61'0,"0"0"-49"0,0 0-12 0,0 0 0 0,7 3 122 0,3 4 22 16,-10-7 4-16,11 6 0 16,3-6-80-16,-3 3-16 0,3 6-3 0,-4-9-1 0,-10 0-1 0,11 7-1 15,10-7 0-15,-3 0 0 0,-8 0-30 0,8 0-7 16,10 3-1-16,-3-3 0 0,0-3 0 0,-4-4 0 15,3 4 0-15,5-3 0 16,2 3 19-16,-2-10 3 0,-5 10 1 0,8-6 0 16,7 2-9-16,-4-2-2 0,-7 0 0 0,4-1 0 0,3 4-9 15,-3 6-3-15,3-9 0 0,-3 9 0 0,0-10-8 0,-4 10 0 16,7-3 0-16,-6 3 0 0,-8 3 0 0,4-3 0 16,-1 0 0-16,-3 0 0 0,1 10 0 0,-1-10 0 15,-4 0 0-15,1 6 0 0,0-3 0 0,-4 3 0 16,-4-6 0-16,1 0 0 0,0 7 0 0,-1-7 0 15,-10 0 0-15,0 0 0 0,7-7-9 0,-7 7-1 0,0 0 0 0,-3-6 0 32,-1-3-69-32,1-1-13 0,-1-2-4 0</inkml:trace>
  <inkml:trace contextRef="#ctx0" brushRef="#br0" timeOffset="104953.17">21996 3642 1670 0,'-7'0'148'0,"7"0"-118"16,0 0-30-16,3 12 0 0,1 4 56 0,-1 3 4 15,1 0 2-15,3 15 0 0,7-6-53 0,-7 7-9 16,0 2 0-16,0-5 0 0,7 5 0 0,-7 1 0 16,0 3 0-16,0-4 0 0,0 1 0 0,0 6 0 15,4-6 0-15,0 5 0 0,-11-2 0 0,10-3 0 16,4 0 0-16,-3-7 0 0,-4 0 0 0,0 4 21 0,7-7-2 16,0-3-1-16,-3 3 7 0,-1-3 2 0,5 10 0 0,-1-10 0 15,3-3-15-15,-6 6-4 16,-8-3 0-16,8 0 0 0,3-6-8 0,0 0 10 15,-7 0-10-15,0-4 10 0,0 4-10 0,0-9 0 16,4 5 0-16,-7-15 0 16,-4 10-23-16,0-10-6 0,0 0-2 0,0 0 0 15,0 0-49-15,3-10-9 0,4-5-3 0</inkml:trace>
  <inkml:trace contextRef="#ctx0" brushRef="#br0" timeOffset="106102.51">23629 3789 864 0,'0'0'76'0,"0"-9"-60"0,0-1-16 0,0 1 0 16,0-10 119-16,4 3 21 0,-4-2 4 15,3 2 0-15,-3-3-78 0,0 7-16 16,0-4-3-16,-3-3-1 0,3 3-30 0,-7 7-7 16,-1-4-1-16,1 1 0 0,0-7-8 0,-3 10 0 15,-4-1 0-15,0-2 8 0,-4-1 5 0,0 10 1 16,1-3 0-16,-8-4 0 0,0 10 4 0,1-9 1 0,-1 9 0 0,-3 0 0 16,-1 9 3-16,1-9 1 0,-4 10 0 0,4-4 0 15,-4 13-32-15,4-10-7 0,-3 7 0 0,6 3-1 16,4 0 17-16,-1-1 0 0,5 7 0 0,-1 1 0 15,8-5 0-15,-1 5 0 0,7 2 0 0,1-6 0 16,3 0 12-16,3-3-3 0,1-4-1 0,7 4 0 16,-1-3 8-16,4-4 0 0,4 4 1 0,0-7 0 15,-1 7 3-15,8-7 1 0,0 1 0 0,-1-1 0 16,5 1-9-16,-1 8-3 0,3-11 0 0,1 2 0 0,-4 7-9 0,1-4 12 16,-1 4-12-16,-3-3 12 0,-1-4-12 15,-3 7 0-15,-3 2 0 0,0 1 0 0,-8 6 0 0,4 0 0 16,-7 1 0-16,1 2 0 0,-5-3-24 0,-3-3-1 15,-3 3 0-15,-1 0 0 16,0-3 8-16,-6 0 1 0,-1-10 1 0,1 7 0 16,-4-3 23-16,0-7 4 0,-1 7 0 0,-2-3 1 15,-1-7 10-15,-3 3 1 0,7-9 1 0,-7 0 0 0,-4 0-1 0,0 0-1 16,4-6 0-16,0-3 0 0,0-1-10 0,3 1-1 16,1-7-1-16,2-6 0 0,1-3 9 0,0-3 3 15,7-7 0-15,0 1 0 0,0-1-15 0,4 4-8 16,-1-4 10-16,4 1-10 0,0 6 9 0,4-7-9 15,3 7 8-15,0 0-8 0,0-4 8 0,3-2-8 0,1 6 0 0,3-7 8 16,0 7-8-16,4 0 0 0,-1-7 0 0,4 7 0 16,1-6 0-16,2 8-11 0,5-2 11 0,-5 3-8 31,1 6-28-31,0-9-6 0,-1 9-1 0,-2 1-574 0,2 2-115 0</inkml:trace>
  <inkml:trace contextRef="#ctx0" brushRef="#br0" timeOffset="106804.7">23805 4009 1789 0,'0'0'79'0,"0"0"17"0,0 0-77 0,4-10-19 16,3 4 0-16,4 3 0 0,-1-10 32 0,-3 10 4 15,4-6 0-15,-4-7 0 0,3 7-11 0,1-7-1 16,-7 7-1-16,3-1 0 0,3-9-23 0,1 7 8 16,3-4-8-16,0 0 0 0,4-12 8 0,-1 13-8 15,1-4 10-15,3 0-10 0,0 0 0 0,0 3 0 16,-3-6 0-16,0 7 0 15,-1-1 0-15,-3 7 8 0,1-1-8 0,-1 7 12 0,0-3-12 0,-4 15 0 16,-3-2 0-16,4 5 0 0,-4 4-16 0,-3 3-5 16,-4 15-2-16,0-9 0 15,0 7-15-15,-4 2-3 0,-3 7-1 0,0-10 0 16,-4 4 8-16,1 2 2 0,-1 4 0 0,-3-6 0 0,0 2 22 0,0-9 10 0,-4 7-8 0,4 2 8 16,-4-11 0-16,1-1 0 0,-1-3 0 0,4 3 8 15,0-6 15-15,3-1 3 0,1-2 1 0,3-7 0 16,0-2 4-16,7-7 1 0,0 0 0 0,0 0 0 15,0 0 0-15,3-10 1 0,8-5 0 0,-1-10 0 16,1 6-19-16,3-16-4 0,0 4-1 0,4-10 0 16,-1 3 2-16,5-5 0 0,-5-1 0 0,1 0 0 15,3 6 1-15,-3-12 0 0,3 12 0 0,0-6 0 16,-3 1 0-16,-1 11 1 0,-3-2 0 0,-3-1 0 16,0 7-13-16,-4 3 9 0,0 6-9 0,-4 3 8 15,-3-2-8-15,4 8 0 0,-8 1-10 0,4 9 10 0,-3-7-17 16,-4 14 2-16,0-4 1 0,0 13 0 0,-8-7 2 0,5 16 0 15,-1-6 0-15,-3 9 0 16,0 7 12-16,4-1-11 0,-5-6 11 0,5 10-10 16,-1-4 10-16,1 1 0 0,3 3 0 0,3-4-8 15,-3-6 8-15,7 4 0 0,0-1 0 0,4-6 0 0,-1 3 0 0,4-3 0 16,-3 4 8-16,6 2-8 0,1-3 10 0,3-3-2 16,0-3-8-16,0 3 12 0,0-6-3 0,0 6-1 15,0-6 0-15,1-3 0 0,-1 3-8 0,0-7 0 16,0 4 0-16,0-7 0 15,-3 1-30-15,-1 5-11 0,1-12-3 0,-1 4 0 16,1-1-134-16,-4-6-27 0</inkml:trace>
  <inkml:trace contextRef="#ctx0" brushRef="#br0" timeOffset="107069.95">24631 4125 1702 0,'0'0'76'0,"0"9"15"0,0 4-73 0,0 2-18 0,-4 13 0 0,8-9 0 16,-1 6 28-16,1 4 3 0,-4 5 0 0,4 1 0 16,3-1-23-16,-4 1-8 0,1 2 0 0,3-9 0 15,-4 7 0-15,4 3 0 0,-3-13 0 0,-1 12 0 16,1-5 0-16,-1-1 8 0,-3 0-8 0,4-2 0 0,-4-4 0 0,0-3-10 15,3 3 2-15,-3-6 0 16,0-10-39-16,0 0-7 0,-3 1-2 0,3-10-442 16,0 0-89-16</inkml:trace>
  <inkml:trace contextRef="#ctx0" brushRef="#br0" timeOffset="107841.4">24814 4172 1854 0,'-10'9'82'0,"3"0"17"0,7 7-79 0,-4 3-20 0,4 0 0 0,0 9 0 15,4-3 0-15,-1 3 0 0,1 7 8 0,-1-7-8 16,1 7 0-16,3-4-17 0,0 0 3 0,0 1 1 31,4-4-19-31,-4 0-3 0,0 0-1 0,-4-3 0 16,4 4 8-16,0-11 0 0,0 7 1 0,-3-6 0 0,-1-3 17 0,1-7 10 0,-4 7-12 0,4-3 12 15,-4-13 0-15,0 0 0 0,0 6 8 0,0-6-8 16,0 9 8-16,0-9-8 0,0 0 0 0,0 0 0 16,-8-6 0-16,1-3-10 0,0-1 0 0,0-2 0 15,0-1 10-15,0-6 0 0,0 0 0 0,4-6 0 0,-1 7 0 16,1-11 0-16,-1 1 0 0,4-6 0 15,0-1 24-15,0 1 1 0,0 2 0 0,4-2 0 16,3-7 10-16,0 10 1 0,3-4 1 0,1 7 0 16,-1-3-6-16,5 9-2 0,-1-3 0 0,0 6 0 15,3 0-10-15,-6 3-3 0,-4 1 0 0,0 5 0 0,0 1-16 0,0-1 0 16,0 7 0-16,0-3-9 0,-7 6 9 0,7 0-13 16,0 6 5-16,0-3 8 0,-3 7-28 0,0-1 3 15,-4 10 0-15,3-3 0 16,-3 2-12-16,0-2-3 0,0 9 0 0,-3-3 0 0,-5 3 25 0,5 4 5 15,-4-4 1-15,3 0 0 0,1-3 9 0,-1 3-8 16,-3 0 8-16,0 0-8 0,0-13 8 0,0 7 8 0,0-9-8 0,0 5 11 16,3-5 10-16,4-10 3 0,0 0 0 15,0 0 0-15,0 9-4 0,0-9-1 0,0 0 0 0,0 0 0 16,0 0-7-16,0 0 0 0,0 0-1 0,4 10 0 16,-4-10-11-16,11 0 8 0,-11 0-8 0,0 0 8 15,0 0-8-15,7 0 0 16,3-10 0-16,1 10 8 0,-1 0-8 0,4 0 10 15,-3 0-10-15,0 0 10 0,-1 0-10 0,1 0 0 16,-1 0 0-16,1 10 0 0,3-10 0 0,-3 6 0 0,3-3 0 0,0 3 0 16,4-6 0-16,-1 0 0 0,1 10 0 0,-1-10 0 15,5 0 8-15,-5 6-8 0,4-3 12 0,-3-3-4 16,3 0 20-16,-3 6 3 0,-1-3 1 0,-2 7 0 16,-1-10-32-16,-4 9 0 0,-3-9 0 0,-3 10 0 15,-1-4 0-15,1-3 0 0,-8 3 0 0,-3 4 0 16,-3-1 0-16,-1 7 0 0,-6-7 0 0,-1 1 0 15,-7-1-29-15,1 7-9 0,-1-4-2 0,-7 4 0 0,4-7 24 0,-7 10 4 16,-1-3 0-16,5-7 1 0,2 1-1 0,-2 9 0 16,-1-10 0-16,0 0 0 15,0 1-41-15,8-4-9 0,2-3-2 0,5 3-670 16</inkml:trace>
  <inkml:trace contextRef="#ctx0" brushRef="#br0" timeOffset="108220.13">25612 3968 1670 0,'21'-3'36'0,"-11"3"8"0,5-7 2 0,-1 7 2 0,3 0-39 0,1 0-9 0,7 0 0 0,-4 7 0 16,3-7 15-16,1 9 1 0,0-9 0 0,0 0 0 15,3 10-4-15,-4-4-1 0,1-3 0 0,0-3 0 16,3 9-3-16,-3-2-8 0,-4-4 12 0,-3-3-4 16,-4 6 8-16,3-3 0 15,1-3 1-15,-4 0 0 0,-3-3-5 0,-1 3 0 0,1 0-1 0,-1 0 0 16,1-6-11-16,-4 6 0 0,0-3 0 0,0-4 8 15,0 4-8-15,0-3 0 0,4 6 9 0,-4-3-9 16,4-3 0-16,-1-1 0 0,-3 7 0 0,0-3 0 16,0 3-10-16,0-6 0 0,4 3 0 0,-4-4 0 15,0 7-50-15,0-9-9 0,0 6-3 0,-7 3-438 16,0-6-88-16</inkml:trace>
  <inkml:trace contextRef="#ctx0" brushRef="#br0" timeOffset="108472.83">25912 3557 1670 0,'0'0'148'0,"0"0"-118"0,3 9-30 0,4 1 0 16,0 6 47-16,4 9 3 0,-4 0 1 0,3-3 0 15,1 6-3-15,0 6 0 16,-4 1 0-16,0 3 0 0,-4-4-40 0,4 7-8 15,-3-4 0-15,-1 1 0 0,-3 3 0 0,0-10 0 16,0 4 0-16,0 2 0 0,-3 4 0 0,-1-6 0 0,1-4 0 0,-1 0 0 31,-3-3-33-31,0 1-4 0,4-4-1 0,-1 0 0 16,4-13-26-16,0 4-4 0,-3-3-2 0,3-4-697 0</inkml:trace>
  <inkml:trace contextRef="#ctx0" brushRef="#br0" timeOffset="110080.84">26920 3366 2084 0,'0'0'92'0,"0"0"20"0,0 0-90 0,0 0-22 15,0 0 0-15,0 0 0 0,0 0 0 0,0 0 0 16,0 0 0-16,0 12-8 0,0-5 8 0,0 2-13 16,4 7 5-16,0-7 8 0,-1 4-8 0,-3 5 8 0,-3 4 0 0,3 0 0 15,0 10 0-15,0-4 8 0,0 0 0 0,-4 10 0 16,4 3 11-16,-4-4 1 0,4 1 1 0,0-4 0 16,-3 4 0-16,-1-4 0 0,4 1 0 0,0-7 0 15,-3-3-5-15,3 3 0 0,0-9-1 0,0 6 0 16,3-6-15-16,-3 6 11 0,0-6-11 0,4-3 10 15,-1-4-10-15,-3 4 0 0,4 0 0 0,-4-7 0 16,0 0-32-16,4 1-1 0,-4-7-1 0,0-3 0 16,0 0-49-16,0 0-9 0,0 0-3 0,0 0-772 15</inkml:trace>
  <inkml:trace contextRef="#ctx0" brushRef="#br0" timeOffset="110506.74">27280 3466 748 0,'-7'10'67'0,"4"-1"-54"16,-4-9-13-16,0 9 0 0,3 7 260 0,1-7 48 0,-4 7 11 15,3 3 1-15,0 3-260 0,1 12-52 0,-1-9-8 0,4 4 0 16,4 5 0-16,-1 4-9 0,1-4 9 0,3 4 0 15,0-4 0-15,0-2-10 0,4-4 10 0,-4-6 0 16,7 3 0-16,-4 0 0 0,5-6 0 0,-1-3 0 16,-4-4 0-16,4-2 0 0,1-1 0 0,-1-3 0 15,0 1 8-15,0-4 6 0,0-3 1 0,0 0 0 16,0-10 10-16,4 4 3 16,-8-3 0-16,5-1 0 0,-5 7-6 0,-3-13-1 15,7 4 0-15,-7-4 0 0,4-9-6 0,-8 0-2 0,4 3 0 0,-3-6 0 16,-4-4-4-16,0-2-1 0,-4 3 0 0,1-4 0 15,-4 1-8-15,-4-1 0 0,1 7 0 0,-1 3 8 16,-3 3-8-16,3 0 8 0,-3 3-8 0,0 10 8 16,0-1-8-16,-4 7 0 0,1-3 9 0,-1 12-9 15,-3-3 0-15,0 7 0 0,-4-1 0 0,0 10-12 0,4-7-2 16,0 1-1-16,4 12 0 0,-1-9 0 16,0-4-41-16,4 4-8 0,7-4-1 0,-4 4-529 15,8-6-106-15</inkml:trace>
  <inkml:trace contextRef="#ctx0" brushRef="#br0" timeOffset="111174.4">28148 3576 2257 0,'-7'0'49'0,"0"0"11"0,-4 0 1 0,4 0 3 0,7 0-51 0,0 0-13 0,0 0 0 0,0 0 0 31,0 0-20-31,0 0-6 0,0 0-2 0,0 0 0 0,7 0 5 0,4 0 1 0,0 0 0 0,-1 0 0 16,1 0 22-16,-1-3 0 0,-3-4-9 0,0 4 9 15,-3-3 0-15,3 6 17 0,4 0-3 0,-4-3-1 16,3 3-13-16,-10 0 8 0,7 0-8 0,-3 3 0 15,-4-3 0-15,3 9-10 0,1 7 0 0,-4 0 0 16,0-4-22-16,-7 7-5 0,0 6-1 0,-4-6 0 16,8 12 11-16,-4-2 3 0,0 5 0 0,-8-2 0 15,1-7 12-15,0 9 4 0,0-9 0 0,0-3 0 0,3 3 8 16,1 3 0-16,-1-12 0 0,4 3 0 16,0 0 19-16,4-4 5 0,-1-2 2 0,4-7 0 15,0 4 5-15,0-10 1 0,0 0 0 0,7 6 0 16,7-6-18-16,0-6-3 0,4 3-1 0,-4-10 0 15,4-6 3-15,-1 0 1 0,1 1 0 0,3-8 0 0,0-2 16 0,4-6 3 16,-4-1 1-16,4 7 0 0,-7-10-21 0,3 4-4 16,-4-1-1-16,1 7 0 0,-4-6-8 0,-3 12 0 15,3-10 0-15,-4 10 8 0,-3 0-8 0,1 10 0 16,-5-4 0-16,1 7 8 0,-1-1-8 0,-3 1-11 16,0 9 3-16,0 0 0 0,0 0 8 0,0 0-8 15,0 0 8-15,-7 0-8 0,-4 16-10 0,1-7-2 0,-1 4 0 16,-3 5 0-16,4 8 20 0,-4-1-8 0,3 0 8 0,-3 6 0 15,3 4 0-15,4 2-8 0,0-2 8 0,0-1 0 16,4 4 0-16,-5-4 0 0,8-5 0 16,0 2 0-16,4-3 17 0,0-9 4 0,3 9 1 15,0-9 0-15,3 6-22 0,1-6 0 0,-4 3 0 0,3-10 0 16,1-2 10-16,0 5 4 16,-1-2 1-16,1 0 0 0,-4-10-15 0,3 6 0 15,-3-9 0-15,4 9 0 0,-4-9 0 0,0 0-16 16,4 0 3-16,-4 0 1 15,0-9-38-15,3 6-7 0,-6-6-2 0,3-4 0 16,0 4-125-16,-3-1-24 0,3 1-6 0,0-4-1 0</inkml:trace>
  <inkml:trace contextRef="#ctx0" brushRef="#br0" timeOffset="111462.13">28716 4074 2102 0,'-10'10'93'0,"10"-10"19"16,-4 6-89-16,4 10-23 0,0-4 0 0,0 7 0 0,4 0 0 0,3 6 0 16,0 0 0-16,0-6 0 0,0 9 0 0,-4-3-8 15,4 4 8-15,0-11-12 0,-3 7 12 0,3 1 0 16,4-8 0-16,-1 1-8 0,-3 0 8 0,0 3 0 15,0-10 0-15,-3-2 0 0,3 9 0 0,-4-10 0 16,4 7 0-16,1-7 0 16,-8-9-24-16,3 10-4 0,-3-10 0 0,0 0 0 15,0 0-48-15,0 0-9 0,0 0-3 0,0 0 0 0</inkml:trace>
  <inkml:trace contextRef="#ctx0" brushRef="#br0" timeOffset="111971.11">29295 4053 2016 0,'0'0'89'0,"0"0"19"0,0 0-87 0,0 0-21 16,-7-7 0-16,3 7 0 0,-6 0 0 0,2-6 0 15,-6 6 0-15,4 0 0 0,-1 0-10 0,-3 0-6 16,0 0-2-16,0 6 0 16,0-6-9-16,0 10-1 0,-4-1-1 0,4 0 0 0,-4-2 29 0,4 2-9 15,4-6 9-15,-5 10 0 0,5-4 0 0,-1 1 16 16,1-1-3-16,3 4 0 0,0 2-13 0,0 1 11 0,3 3-11 0,0 0 10 15,4-1-10-15,0 1 0 16,4 0 0-16,3 3 8 0,-3-3 1 0,6 0 0 0,1-1 0 16,-1 1 0-16,4 0 9 0,1-3 2 0,-1 3 0 0,0-4 0 15,3-5 10-15,-2-1 2 16,6 0 1-16,0-2 0 0,-4 2-2 0,5-6-1 16,-5 7 0-16,1-10 0 0,-7 6-10 0,6-3-3 15,1-3 0-15,-1 0 0 0,5 0-5 0,-8 0 0 16,3 0-1-16,-3-3 0 0,4-3-11 0,-4 6 0 0,-3-3 9 0,3-4-9 15,0 7 0-15,-7-3 0 0,4-3 0 0,-4 3-12 32,0 3-18-32,-4-7-4 0,1-2-1 0,-4 9 0 0,0 0-22 0,7 0-5 0,0-3-1 0,-4-10 0 15,-3 13-93-15,4-3-20 0,0 3-3 0,3-9-1 16</inkml:trace>
  <inkml:trace contextRef="#ctx0" brushRef="#br0" timeOffset="114765.66">29782 3742 1497 0,'0'0'66'0,"0"0"14"0,0 0-64 0,0 0-16 0,0 0 0 0,0 0 0 16,0 0 121-16,10 16 21 0,4-13 4 0,0 6 1 16,7 1-119-16,1-1-28 0,2 1 0 0,1-4 0 15,3-3 16-15,4 3-1 0,-4-6 0 0,8 0 0 16,-1 0 4-16,-3 0 1 0,6-6 0 0,1-3 0 15,0 5-4-15,0-2-1 0,-4-3 0 0,0-1 0 16,1 7 0-16,-1-6 0 0,-3-4 0 0,-1 10 0 16,-2-13-15-16,-5 16-10 0,1-12 2 0,-4 2 0 0,0-2 8 15,0 9 0-15,-6-7 0 0,-1 4 0 0,0-3-12 0,0-1-1 16,-3 1 0-16,-1 6 0 16,4-10-19-16,-7 10-3 0,0-13-1 0,0 16 0 15,-3-12-37-15,-1 2-8 0,1-2-2 0,-4 2-475 16,0 7-95-16</inkml:trace>
  <inkml:trace contextRef="#ctx0" brushRef="#br0" timeOffset="115066.48">30011 3394 2062 0,'0'0'45'0,"0"0"10"0,0 0 1 0,0 0 3 0,0 3-47 0,3 10-12 0,4-1 0 0,4 4 0 15,0-4 0-15,3 14 12 0,0-1-12 0,0 3 12 16,0 0-4-16,0 3 0 0,0 7 0 0,-3 0 0 16,3 2-8-16,-3-2 0 0,-1 6 0 0,-3-6 8 15,0-1-8-15,-3-2 0 0,-1-1 0 0,1-6-11 16,-1 7 11-16,1-7 0 0,-1-3-9 0,1-6 9 15,-4 6-16-15,3-6 2 0,4 0 0 0,-3-4 0 32,0-2-28-32,-1 0-6 0,1-4 0 0,3-6-812 0</inkml:trace>
  <inkml:trace contextRef="#ctx0" brushRef="#br0" timeOffset="116721.49">18750 6232 979 0,'0'0'43'0,"-3"-6"9"15,-1-4-41-15,-3 1-11 0,3-1 0 0,1 1 0 0,3 0 60 0,-4-7 11 16,4 13 1-16,0-7 1 0,4 1-45 0,-4 3-8 16,3-4-3-16,1 1 0 0,3-1 0 0,-3 1 0 15,3 0 0-15,0-1 0 0,0 4 15 0,3-3 4 16,1 2 0-16,0-2 0 0,-4 6 1 0,7-4 1 15,-4-2 0-15,4 9 0 0,1-3-14 0,-5-3-2 0,8 6-1 0,-4 0 0 16,0 0-12-16,0 0-9 0,0 6 12 0,0-3-12 16,-3-3 22-16,3 0-2 0,0 6-1 0,4-3 0 15,-1-3-19-15,-3 0 0 0,4 0 0 0,-4 0 0 16,4 7 9-16,-4-7-1 0,0 0-8 0,0 3 12 16,0-3 0-16,0 0-1 0,-14 0 0 0,11 0 0 15,-11 0 8-15,11 0 1 0,-1 0 1 0,-10 0 0 16,0 0 1-16,0 0 0 0,11 0 0 0,-4 0 0 15,-7 0-7-15,10 6-2 0,-10-6 0 16,7 3 0-16,-3 7 1 0,-4 2 0 0,0-2 0 0,0 2 0 16,0-2-4-16,0 12-1 0,0-10 0 0,-4 13 0 15,1-6-9-15,3 9 0 0,-4-3 9 0,4 10-9 16,0-7 0-16,-3 10 0 0,3-4 0 0,-4 1 0 16,4-1 0-16,0 1 0 0,0-4 0 0,0 3 0 15,0-5 0-15,0-4 8 0,4 3-8 0,-4 3 0 16,0-2 0-16,0-1 0 0,0-3 0 0,0-3 8 0,0 3-8 0,3-6 0 15,-3 6 0-15,0-9 8 0,0 2-8 0,-3-5 0 16,3 9 0-16,-7-10 0 0,7-2-10 0,-4 5-3 16,1-5-1-16,3-4 0 15,-7-3-31-15,3 7-7 0,-3-10 0 0,0 6-546 16,0-6-109-16</inkml:trace>
  <inkml:trace contextRef="#ctx0" brushRef="#br0" timeOffset="116985.15">18764 6618 1879 0,'0'0'83'0,"0"0"17"0,11 0-80 0,-1 0-20 0,5-4 0 0,2 4 0 15,-3 0 23-15,4-6 0 0,3 6 0 0,0 0 0 16,4 0-4-16,-4 0-1 0,0 0 0 0,0-3 0 16,8-3-42-16,-1 3-8 0,0-10-1 0,-3 10-1 15,0-6-28-15,-1-1-6 0,1 1 0 0,-4-7-1 16,0 7-103-16,0-7-20 0</inkml:trace>
  <inkml:trace contextRef="#ctx0" brushRef="#br0" timeOffset="117677">19667 6552 1440 0,'0'0'64'0,"-7"-7"12"0,-3 4-60 0,3-3-16 0,0-3 0 0,3 9 0 16,-3-7 106-16,4-2 18 0,3 6 4 0,0-3 1 16,0 6-93-16,0-10-18 0,3 1-4 0,1 6-1 15,6-10-13-15,-3 4 0 0,0-1 0 0,0 1 0 16,4-1 0-16,-4 1 0 0,4 0 8 0,-4-7-8 16,0 13 8-16,0-7 0 0,0 1-8 0,0 3 12 15,-4-4-12-15,4 4 8 0,-7 6-8 0,0 0 0 16,0 0 0-16,7 6 0 0,0 4 0 0,1-1 0 15,-1 1 0-15,-7 8 0 16,3-2 0-16,4 3 0 0,-3 6 0 0,-4-6 0 16,0 9 0-16,0-3 0 0,0 0 0 0,0-3-10 0,-4 3 10 0,-3 3-8 15,4 4 8-15,-1-10 0 0,1 9 0 0,-5-3 0 16,1 1 0-16,4-4 0 0,-4 3 8 0,0-3-8 16,0-6 12-16,0 0-3 0,0-1 0 0,3-2 0 15,1 0-1-15,-1-7-8 0,4-6 12 0,0-3-4 0,0 0 8 16,0 0 0-16,0 0 1 0,7 0 0 0,4-9-3 0,-1-7-1 15,1-3 0-15,-1-3 0 0,1-3 1 0,3-3 0 16,0-3 0-16,0-1 0 0,0-8-2 0,1 5-1 16,2-2 0-16,-3-1 0 0,0-3-11 0,1 10 0 15,-1-10 9-15,0 10-9 0,-4-4 0 0,1 4 8 16,0 9-8-16,-1-3 0 0,-3 0 0 0,0 6 0 16,-3 6 0-16,-1-2 8 0,1 8 0 0,-1-2 1 15,-3 6 0-15,0 3 0 0,0 0-9 0,0 0 8 16,0 0-8-16,0 0 8 0,0 0-8 0,0 0 0 15,-3 9 0-15,-4 1 0 0,0 8 0 0,0 1 0 16,3-3 0-16,-3 9 0 0,-4-3 0 0,8 3 0 16,-4 0 0-16,0-3 0 0,0 9-8 0,3-9 8 15,-3 3 0-15,4 4 0 0,3-4 0 0,-4 0 0 16,4-3 0-16,0 3 0 0,4 0 0 0,-1 3 0 16,-3-3-9-16,4-6 9 0,3 0 0 0,0 0 0 0,0 3 0 0,0-3 0 15,-4-1 0-15,5-5-8 0,2 3 8 0,-3 2 0 31,4-8-44-31,-1-1-3 0,1 7 0 0,-1-7 0 0,5 1-181 16,-5-1-37-16</inkml:trace>
  <inkml:trace contextRef="#ctx0" brushRef="#br0" timeOffset="118145.36">20295 6859 1267 0,'0'0'112'0,"0"0"-89"0,0 0-23 0,0 0 0 15,0 0 168-15,0 0 28 0,0 0 7 0,11 0 1 16,-4-3-158-16,4-3-31 0,-1 3-7 0,4-4 0 0,0-2-8 0,0 9 0 16,4-10 0-16,0 10 0 0,-1-9 0 0,1 9 0 15,-4 0 0-15,0 0 0 0,4 0 0 0,-4 0-10 16,0 3 10-16,-7 3 0 0,4 1-17 0,-4-4 3 15,-4 6 1-15,1 1 0 16,-8-1-11-16,1 7-1 0,3-1-1 0,-7 4 0 16,-4 0-17-16,1 0-3 0,-5 6-1 0,1-6 0 0,-3 9 21 0,3-9 4 0,-4 6 1 0,0-6 0 15,1 6 21-15,3-6 0 0,-4 6-9 0,4-6 9 16,0 6 0-16,0-3 0 0,-1-7 0 0,8 4 0 16,0 0 0-16,0-3 14 0,4-7-2 0,3 0-1 15,0 1 26-15,3-1 6 16,4-3 1-16,0 4 0 0,0-7-5 0,4 3-1 15,0 4 0-15,3-1 0 0,0-9-10 0,0 0-3 16,4 0 0-16,3 0 0 0,0 0 3 0,0-3 1 16,0-3 0-16,0 6 0 0,1 0-9 0,2-3-1 0,-3-4-1 0,1 7 0 15,-5-6-18-15,1 3 0 0,-4 3 0 0,0 0 0 16,4 0-10-16,-4 0-9 0,4-6-1 0,-4 2-1 16,-7 4-32-1,3-6-7-15,4 6 0 0,-3-3-1 0,-4-3-23 0,0 3-5 0,4-4-1 0,-4-2-673 16</inkml:trace>
  <inkml:trace contextRef="#ctx0" brushRef="#br0" timeOffset="118646.33">21015 6608 1267 0,'0'0'112'0,"0"0"-89"0,0 0-23 0,0 0 0 15,0 0 111-15,0 10 17 0,0-1 4 0,0 0 1 16,-4 1-97-16,4 6-19 0,0 2-4 0,0-2-1 0,0 9-12 0,-3-3-16 16,3 9 3-16,0 1 1 0,0 2 0 0,0-6 1 15,-4 7 0-15,1-7 0 0,3 4 11 0,-4-4 0 16,1 0 0-16,-1-3-8 0,4-6 20 0,0 0 4 16,-3 0 0-16,-1-4 1 0,1-5 11 0,3 5 1 0,0-5 1 0,-4-1 0 15,4-6-4-15,0-3-1 0,0 0 0 0,0 0 0 16,0 0-7-16,0 0-2 0,0 0 0 0,-3-9 0 15,-4 6-16-15,3-13 0 0,1 3 0 0,-1-8 0 16,4 2 14-16,-4-10-4 0,4-5-1 0,-3-1 0 16,3-2 1-16,0 2 0 0,0-2 0 15,0-1 0-15,3-3-10 0,1 4 8 0,0 8-8 0,-1-5 8 16,1 9-8-16,-1-3 12 0,4 12-12 0,0-3 12 16,-3 0 18-16,-1 4 4 0,8 5 1 0,-8 1 0 15,4 9-35-15,0-3 0 0,-7 3 0 16,11 3 0-16,0 3 0 0,-1 7 0 0,1 2 9 0,-1 1-9 15,1 3 0-15,0 0-13 0,-1 9 1 0,4-3 0 16,-3 3 12-16,3 7 16 0,0-7-3 0,-3 6-1 16,3 1-12-16,0-7 0 0,-4 7 0 0,5-7 0 15,-1 0 0-15,-4-3 0 0,1 3 0 0,3-9 0 0,-3 6 0 0,3-6-16 16,-4 6 3-16,1-6 1 0,-1 0 2 0,-3-3 1 16,1 2 0-16,-1-2 0 15,-4-3-39-15,4-4-7 0,-7 3-1 0,4-2-1 16,-4-1-91-16,0-9-17 0,-7 3-4 0</inkml:trace>
  <inkml:trace contextRef="#ctx0" brushRef="#br0" timeOffset="118862.8">20973 7035 1753 0,'0'0'77'0,"0"0"17"0,0 0-75 0,7-7-19 0,3 4 0 0,1-3 0 16,3 6 21-16,4-9 1 0,-4 5 0 0,3-2 0 15,5-3-22-15,-1 2 8 0,0-2-8 0,0 6 0 32,4-13-144-32,-4 7-34 0,18-16-6 0,-11-3-2 0</inkml:trace>
  <inkml:trace contextRef="#ctx0" brushRef="#br0" timeOffset="119244.66">21939 6386 1324 0,'0'0'118'0,"7"0"-94"16,4 0-24-16,-4 0 0 0,0 0 78 0,4 0 11 15,3 6 3-15,0-6 0 0,0 0-46 0,0 0-9 16,7 0-1-16,0 0-1 0,-3-6-26 0,3 6-9 16,4-4 0-16,0-2 9 0,-1 6-1 0,-3-3 0 0,-6-3 0 0,6 3 0 15,7-10-8-15,0 10 0 0,-14-6 0 0,0 2-11 16,11-2 11-16,-4 6 0 0,-3-4 0 0,0-2 0 15,-8 3 0-15,8 3 0 0,-1-4 8 0,-3-2-8 16,-6 6 0-16,2-3 9 0,4 2-9 0,-3-2 0 16,-4 6 8-16,3 0-8 0,-3-3 0 0,1-3 0 31,2 3-48-31,-10 3-14 0,0 0-2 0,4-7-1 0,3-2-39 16,-7 9-8-16,-7-6-2 0,3 2 0 0</inkml:trace>
  <inkml:trace contextRef="#ctx0" brushRef="#br0" timeOffset="119528.49">22094 5965 1324 0,'-24'10'118'0,"17"-1"-94"15,7-9-24-15,0 10 0 0,-4-1 130 0,4 7 22 16,0-1 4-16,7 4 0 0,0 0-91 0,0 9-18 15,-3-3-4-15,6 13-1 0,5-4-29 0,-1 4-5 16,-4 6-8-16,4 0 11 0,1 6-11 0,-1-9 0 16,0 3 0-16,-7-10 8 0,-4 10-8 0,8-6 0 15,3-4 0-15,-3-6 0 0,-8 7-16 0,1-10 4 0,6 3 0 16,-3-3 1 0,-3 0-17-16,-4-6-3 0,0-6-1 0,3 2 0 15,1 4 4-15,-1-9 1 0,-6-4 0 0,3-6 0 16,7 3-107-16,-7-3-22 0,0 0-4 0,7-22 0 0</inkml:trace>
  <inkml:trace contextRef="#ctx0" brushRef="#br0" timeOffset="119886.7">23132 5787 1728 0,'-7'15'153'0,"7"-15"-122"0,0 13-31 0,-4-4 0 0,4 7 61 0,4 3 7 16,-4 0 0-16,0 3 1 15,0-4-48-15,0 4-9 0,3 3-3 0,-3 0 0 16,0 4-9-16,0-4 0 0,0 3 0 0,-3 0 0 15,3 7 0-15,0-7 0 0,0 6 0 0,-4-5 0 0,1 5 0 0,3 1 0 16,-4-1 0-16,4-6 0 0,-4 1 0 0,4-4 0 16,0 3 0-16,-3-3 8 0,3-6-8 0,0 0 0 15,3-1 0-15,-3-2 0 0,0 0 0 0,4-4 0 16,0-2 0-16,-1-4 0 16,1 3-24-16,-4-9-6 0,0 0-2 0,3 10 0 15,-3-10-29-15,7 0-7 0,-7 0 0 0</inkml:trace>
  <inkml:trace contextRef="#ctx0" brushRef="#br0" timeOffset="120204.66">23537 5893 2026 0,'-7'7'90'0,"7"-7"18"0,0 3-86 0,-3 6-22 0,3 7 0 0,0-4 0 16,0 4 0-16,0 3 0 0,0 0 0 0,0-4 0 16,3 10 0-16,1-3-18 0,-4 3 3 0,-4 4 1 0,1-4-5 0,3 0-1 15,0 3 0-15,-4-3 0 0,4 3 7 0,-3 7 1 16,-1-7 0-16,1 0 0 0,3-3 12 0,-4 0 0 15,-3-3 0-15,4 3 0 0,3-6 0 0,-4 0-12 16,0 3 12-16,4-9-12 16,-3 5-52-16,3-2-9 0,-4-7-3 0,1 1-665 0</inkml:trace>
  <inkml:trace contextRef="#ctx0" brushRef="#br0" timeOffset="120913.78">23897 6053 1209 0,'4'-16'108'0,"-4"16"-87"0,7-9-21 0,0 6 0 16,3-6 115-16,5-4 18 0,-1 4 4 0,0-1 1 16,3 1-90-16,1-1-19 0,7 1-3 0,-4 3-1 0,0 3-25 15,0-4-11-15,0 4 1 0,-3 3 0 16,0 0-2-16,-4 3-1 0,0-3 0 0,-4 7 0 31,1 2-15-31,-4 0-2 0,0 1-1 0,0 5 0 0,-3-2 14 0,-1 3 2 0,1 2 1 0,-4 1 0 16,-4 6 14-16,1 0-9 0,-1 1 9 0,1 2-8 15,-4-6 8-15,0 9 11 0,0-3-3 0,-1 1 0 0,-2 5-19 0,3 1-4 16,-4-7-1-16,1 0 0 0,3-3 16 0,0 3 0 16,-4-9 0-16,4 6 10 0,3-9 10 0,-3 3 1 15,4-4 1-15,-1-2 0 0,1-7 4 0,3-6 1 16,0 0 0-16,0 0 0 0,0 0-3 0,0 0 0 16,7-6 0-16,0-4 0 0,0-8 4 0,3 2 0 15,1-12 0-15,0 3 0 0,-1-7-14 0,4-2-2 0,-3-7-1 0,3 10 0 16,-3-10-11-16,3 3 10 0,0 4-10 0,-4-10 10 15,8 6 1-15,-7 4 0 0,-1-4 0 0,1 4 0 16,3-1 7-16,-4 7 2 16,1 0 0-16,-4 3 0 0,-3 6-12 0,-1 0-8 0,1 3 12 0,-4 1-12 15,-4 5 16-15,1 1-3 0,-1 6-1 16,1-4 0-16,-1 7-12 0,-3 0 0 0,3 0 0 16,-3 10 0-16,0-10-12 0,0 9 2 15,-3 1 0-15,3 5 0 0,-4 1 10 0,1-3 0 0,-5 2 0 0,5 10-8 16,-1-3 8-16,4 3 0 0,-3 4 0 0,-1-4 0 15,4 3 8-15,0 6-8 0,3-5 10 0,1 5-10 16,-1 1 8-16,1 2-8 0,3-2 0 0,0-1 9 16,0 1-9-16,3-4 0 0,1 4 0 0,-1-10 8 15,1 3 1-15,-1-3 0 0,5-6 0 0,-1 0 0 16,0-1 5-16,0-2 1 0,0 3 0 0,3-10 0 0,-3 1-15 0,4 5 8 16,-4-5-8-16,4-1 0 0,-1-3-8 0,-3-2-8 15,4 2-2-15,-1-3 0 16,-3-3-50-16,4-3-11 0,3-3-1 0,-3 2-508 15,-4-5-100-15</inkml:trace>
  <inkml:trace contextRef="#ctx0" brushRef="#br0" timeOffset="121431.86">24515 6492 2023 0,'0'0'44'0,"0"0"10"0,0 0 2 0,0 0 0 0,7-3-44 0,0-3-12 0,3 6 0 0,1 0 0 16,3 0 0-16,-4 0 0 0,1 0 0 0,3 0 0 16,0 6-19-16,0-3 4 0,-3 3 1 0,0-2 0 15,-4 5-4-15,3-3-1 0,1 4 0 0,-1-1 0 16,1 0 19-16,0 1 0 0,-4-4-8 0,0 4 8 15,-4-1 0-15,4 0 0 0,-3 1 0 0,3 5 0 16,-7-2 0-16,0 3-12 0,0 3 12 0,0-1-10 16,-7-2-10-16,3 3-3 0,-3 0 0 0,0-1 0 15,0 8-13 1,0-8-2-16,-4 1-1 0,1 6 0 0,-1-6 39 0,1 6 0 0,-4-6 0 0,-1 0 0 16,1 3 9-16,0-10-9 0,0 7 10 0,0-3-10 15,3-7 31-15,1 1 0 0,3-1 0 0,3-3 0 16,-3-3-5-16,4 7-1 0,3-10 0 0,0 0 0 15,0 0-8-15,0 0-1 0,0 0-1 0,0 0 0 0,0 0 8 16,10 0 1-16,-3-3 1 0,7 3 0 0,-3 0-25 16,3 0 0-16,-3-7 8 0,3 7-8 0,0-3 0 0,-3-3 0 15,3 6 0-15,0 0 0 0,3 0 0 0,-2 0 0 16,2 0 0-16,1-3 0 0,-4 3 0 0,4-6 0 16,-1 6 0-16,1 0 0 0,-4 0 0 0,4 0 0 0,3-4 0 15,-4-2 0-15,5 6-15 0,-5-9 5 0,-3 2 1 16,0 4 0-1,-3-3-31-15,0 3-7 0,-1-6-1 0,-3-7 0 16,4 6-54-16,-4-5-11 0,0 5-3 0,-4-8 0 0</inkml:trace>
  <inkml:trace contextRef="#ctx0" brushRef="#br0" timeOffset="122184.12">25033 6483 2026 0,'0'0'44'0,"0"0"10"0,-3 9 2 0,3 1 1 0,3-1-45 0,1 0-12 0,-4 7 0 0,3 3 0 15,1 0-25-15,-1 3-7 0,-3 0-2 0,4-4 0 16,-4 8-22-16,3 2-5 0,-3-3-1 0,4 3 0 0,-4-9 34 0,0 6 6 15,0-6 2-15,0 3 0 0,3-3 20 0,1-7 0 16,-4 4 0-16,3-7 0 0,-3 1 0 0,0-1 0 16,0 0 10-16,0-9-10 0,0 0 13 0,0 0-4 15,0 0-1-15,0 0 0 0,0 0-8 0,0 0 12 16,0 0-12-16,0 0 12 0,0 0 0 0,-3-9 0 16,-1 0 0-16,1-10 0 15,-1 3 16-15,1-3 3 0,-1 0 1 0,1 1 0 0,-1-7-2 0,4-4 0 16,0 4 0-16,-3-3 0 0,3 3-16 0,0-3-3 15,0 3-1-15,3 6 0 0,1 0 42 0,-1 3 8 16,1 4 1-16,3-4 1 0,-4 7-48 0,4 2-14 16,0-2 0-16,0 0 8 0,1-1-8 0,-1 7 0 0,3-3 0 0,-3 3 0 15,4-4 0-15,-4 7 0 0,3 0-8 0,1 0 8 32,-4 0-71-32,4 7-9 0,-4-4-1 0,3 3-1 0,-3-3 58 0,4 3 11 0,-11-6 2 0,4 10 1 15,3 2 2-15,-4-5 0 0,1 11 0 0,-1-8 0 16,-3 6 8-16,4-4 0 0,-4 4 0 0,-4-7-8 15,4 7 8-15,-7-4 0 0,4 4 0 0,-1 0 0 16,-3-4 8-16,0 4-8 0,0 0 8 0,-4-4-8 16,4 4 8-16,-3-4-8 0,-4-5 10 15,-1 8-10-15,8-2 12 0,-7-4-4 0,0 1-8 16,0-1 12-16,3-3-12 0,1 4 0 0,3-4 0 16,0-3 0-16,3-3 9 0,4 0-1 0,0 0 0 0,0 0 0 15,7-9 0-15,4 9-8 0,-1-10 12 0,8 4-4 16,0 3-8-16,-1-6 10 0,8-1-10 0,-4-5 10 15,0 5 5-15,4 1 1 0,0 2 0 0,3-2 0 0,-3 9-16 16,-1-9 0-16,1 5-9 0,3 4 9 0,-3-6 0 0,0 12 0 16,-4-6 0-16,-7 4 0 0,4 2 0 0,-8-3 0 15,1 3 0-15,-4 4 0 0,-7-1 44 0,3 1 4 16,-6 5 2-16,-1-5 0 16,-6 2-114-16,-4 4-22 0,0 3-5 0,-1-1-1 0,-6 4 62 0,4-3 12 15,-5 0 2-15,1 0 1 0,0 0 15 0,0-1 0 0,3-2 0 16,1 3 0-1,-1-3-25-15,4-4-12 0,-4 4-3 16,4-7 0-16,4 1-20 0,-5-1-5 0,8 1-1 0,-3-10-393 0,3 6-78 0</inkml:trace>
  <inkml:trace contextRef="#ctx0" brushRef="#br0" timeOffset="122564.71">26349 5994 806 0,'0'0'36'0,"0"0"7"0,4 6-35 0,3 3-8 0,0 1 0 0,3-1 0 0,1 0 304 0,3 1 60 16,-4-1 11-16,5 1 2 0,2 2-304 0,4-2-61 15,-6-7-12-15,2 6 0 16,1 1-21-16,3-4-3 0,0-3 0 0,-3 3 0 16,-4 1 24-16,4-4-11 0,-4 3 11 0,0-3-8 0,0-3-4 0,0 0-1 15,0 0 0-15,0-3 0 16,0-3-11-16,-3 6-3 0,-4-10 0 0,0 10 0 15,4-9-20-15,-1 3-4 0,1 2-1 0,-4-5 0 16,3 3-19-16,1-4-4 0,-4 1-1 0,0 0-614 0</inkml:trace>
  <inkml:trace contextRef="#ctx0" brushRef="#br0" timeOffset="122830.55">26561 5671 1609 0,'0'0'71'0,"0"0"15"0,-4 9-69 0,1 0-17 15,3 1 0-15,0-1 0 0,0 7 55 0,3 3 7 16,-3 0 2-16,4 6 0 0,6 3-39 0,-3 3-7 0,-3 1-2 0,3 2 0 16,0-6-16-16,-4 13 0 0,8-6 0 0,0 2 0 15,-4 1 0-15,0-4 0 0,3 1 0 0,1-7 0 16,-8 10 0-16,4-7 10 0,1-3-10 0,2 0 8 15,-6 1-8-15,-1 2 0 0,4-9 0 0,-3-6 0 16,-1 2-11-16,1 1-4 0,-1-9-1 0,4-1 0 16,-3-3-16-16,-1 4-3 0,-3-10-1 0,0 0-492 15,0 0-98-15</inkml:trace>
  <inkml:trace contextRef="#ctx0" brushRef="#br0" timeOffset="123150.34">27372 5561 1036 0,'0'0'46'0,"0"0"10"0,4 3-45 0,3 6-11 16,0 1 0-16,0 5 0 0,0 1 145 0,0 3 27 0,-4 3 6 0,1 3 1 15,-1 0-143-15,1 3-36 0,-1 10 0 0,-3 6 0 16,0-10 0-16,0 4 0 0,4-4 0 0,-8 1 0 16,4-1 0-16,0-5 0 0,-3-1 0 0,3-3 0 15,0 9 28-15,-4-8-2 0,1-4 0 0,3 3 0 16,0-7-16-16,0 11-10 0,-4-14 12 0,4 10-12 16,0-6 0-16,0-6 0 0,0 2-12 0,0 1 3 15,0-3-28-15,0-7-6 0,0-6-1 0,0 0-453 16,0 0-91-16</inkml:trace>
  <inkml:trace contextRef="#ctx0" brushRef="#br0" timeOffset="123435.03">27774 5617 1152 0,'0'0'51'0,"0"0"10"0,7 10-49 0,0-1-12 16,0 7 0-16,-3 3 0 0,6 6 115 0,-6-3 20 16,7 9 4-16,-4 3 1 0,0-2-81 0,3 9-16 0,-3-4-3 0,-3 1-1 15,-1 3-31-15,4-4-8 0,-3 1 0 0,0 3 0 16,-1-4-10-16,-3 1-3 0,0-4-1 0,4 4 0 16,-4-3 14-16,0-1 0 0,0 1 0 0,0-7 0 15,3-3 8-15,1-6 5 0,-4-1 1 0,0-8 0 16,0 6-22-16,3-7-5 0,1-6-1 0,-4-3 0 31,0 0-106-31,0 0-20 0,7-3-5 0,0-3-1 0</inkml:trace>
  <inkml:trace contextRef="#ctx0" brushRef="#br0" timeOffset="124561.63">28543 5931 2073 0,'0'0'184'0,"0"0"-147"16,0 0-29-16,0 0-8 0,0 0 40 0,4-10 6 16,-1 1 2-16,4 0 0 0,0-1-48 0,0 1-18 15,4-1 1-15,0 1 0 0,3 0-5 0,0-1-1 0,0-5 0 0,4 8 0 16,-4-2 11-16,7-1 3 0,-3 1 0 0,-1 6 0 16,-3-7 17-16,4 4 3 0,-7 0 1 0,3 3 0 15,-4-3 6-15,1 6 2 0,-4 0 0 0,0 6 0 16,-7-6-20-16,7 9 0 0,-4 10 0 0,-3-3 0 15,-3 3-16-15,3-1 2 0,-4 11 1 0,-3-4 0 16,0 3-9-16,0-3-2 0,-3 9 0 16,3 1 0-16,-11-4 7 0,4 1 1 15,0-4 0-15,-4 0 0 0,4 0 16 0,0 4 8 0,0-10-8 0,3 9 12 16,1-9 4-16,3 3 1 0,0 0 0 0,3-6 0 16,-3-3 3-16,7-4 0 0,0-2 0 0,0-1 0 15,0-9-5-15,0 0-1 0,11 0 0 0,-1 0 0 16,1-3 2-16,-1-3 1 0,1-4 0 0,3-2 0 15,0-10-5-15,-3 0 0 0,3-3-1 0,0 0 0 16,4-10-1-16,-4 7 0 0,0 0 0 0,0-7 0 16,-4 1-1-16,1 2 0 0,0-9 0 0,-8 7 0 0,4 3-9 0,0-4 0 15,-3 1 0 1,-1 5 8-16,-3-5 20 0,0 6 3 0,0-1 1 0,0 4 0 0,0 0-32 0,0 6 8 16,0 4-8-16,0-4 0 0,0 10 0 0,-3-1 0 15,-1 1 0-15,8 3 0 0,-4 6 0 0,0 0 0 16,0 0 0-16,0 0 0 0,0 0 0 0,-4 9 0 15,4 7 0-15,-3 2 0 0,-1 7 0 16,1 4 0-16,-1-1 0 0,1 6 0 0,-1 1 0 16,1 3 0-16,-1-4 0 0,-3 1 0 15,3 8 0-15,-3-5 0 0,4-3 0 0,-1 2 0 0,-3-2-16 0,0 2-5 16,4-2-2-16,3-7 0 0,0-3 11 0,3 3 3 16,-3-6 0-16,4-3 0 0,3 0 9 0,3-10 0 15,-3 7 0-15,4-7 0 0,0-5-15 0,-4 5-1 16,3-3 0-16,4-6 0 15,-3 0-29-15,7-6-7 0,-4 3 0 0,3-7-1 16,-6-5-31-16,7 5-5 0,-4-5-2 0,0 2-484 0,0-3-97 0</inkml:trace>
  <inkml:trace contextRef="#ctx0" brushRef="#br0" timeOffset="125086.26">29048 6216 1267 0,'0'0'112'0,"0"0"-89"0,0 0-23 0,10 0 0 16,1-3 165-16,-1 3 29 0,5 0 6 0,-1-6 0 16,3 6-146-16,1 0-30 0,3 0-5 0,-3 6-2 15,-1-6-17-15,-2 3 0 0,-5 3 0 0,4-2 0 0,0 2 0 0,-3-3-16 16,-4 3 4-16,0 10 0 0,0-7 12 0,-3 1 0 15,-1 2 0-15,-3-2 0 0,0 5-8 0,-3-5-9 16,-1-1-2-16,-3 7 0 0,0 3 19 0,-4-4 0 16,4-2-8-16,-3 3 8 0,-4 2 0 0,3 1-12 15,-3 0 12-15,3 3-10 0,1-3 10 0,-1 0-12 0,-3-1 12 0,0 8-12 16,3-8 12-16,-3 7 0 0,0-3 0 0,4-6 0 16,-1 9 0-16,0-12 11 0,1 9-3 0,3-10 0 15,0 4 9-15,3-4 2 16,1-2 0-16,-1-4 0 0,4-6 7 0,0 10 2 0,0-10 0 15,0 0 0-15,0 0-8 0,0 0-2 0,7 0 0 0,4 0 0 16,-1 0 3-16,1-4 1 0,0-2 0 16,6 0 0-16,-3 3-2 0,4 3-1 15,0-7 0-15,-1-2 0 0,1 9-8 0,-1-3-2 16,5-3 0-16,-5 6 0 0,-3-4-9 0,4 4 10 0,3-6-10 0,-3 6 10 16,-1 0-2-16,5-3 0 0,-1-3 0 0,-4 6 0 15,1 0-8-15,0 0 0 0,-1-3 0 0,1-4 0 16,-4 7 8-16,4 0-8 0,-8 0 0 0,1-6 8 15,3 3-8-15,-7 3 0 0,4-6 0 0,-4 3 0 16,0-4-30-16,0 4 2 0,0-3 0 0,-7 6 0 16,3-3-12-16,-3 3-1 0,4-6-1 0,-1-4 0 15,-3 10-90-15,0-9-19 0,0 2-3 0</inkml:trace>
  <inkml:trace contextRef="#ctx0" brushRef="#br0" timeOffset="125565.95">29732 6226 1036 0,'0'0'92'0,"0"0"-73"0,0 0-19 0,0 0 0 16,0-4 149-16,0 4 27 0,0 0 4 0,-3-6 2 16,-4 3-123-16,3-3-25 0,-3 6-5 0,0 0-1 15,0 0-28-15,-4 0 8 0,-3 0-8 0,0 6 0 16,0-3 0-16,0 3 0 0,-4 4 0 0,4-1 0 16,-7 1 8-16,3-1 0 0,1 7-8 0,-1-4 12 15,-3 10 8-15,3-3 0 0,1-6 1 0,2 12 0 16,-2-6-4-16,6 6-1 0,-3-7 0 0,11 8 0 15,-1-8 12-15,4 7 1 0,0-3 1 16,4 0 0-16,3 0 2 0,7-3 1 0,-4 3 0 0,4-3 0 16,4 0-3-16,0 0-1 0,-1-1 0 0,5-2 0 15,-1 0-9-15,-4-4-3 0,8 4 0 0,-4-4 0 16,0-5-2-16,4 2-1 0,-4-3 0 0,4-2 0 16,0 5-6-16,-4-9-8 0,0 0 11 0,0 0-11 15,0 0 22-15,-3 0-2 0,0-9-1 0,-1 9 0 16,1-10-38-16,-4 10-7 0,-3-9-2 0,-1 2 0 15,1-2 0-15,-1 6 0 0,-3-3 0 0,0-4 0 16,-3 1-86-16,-1-1-18 0,1 1-3 0,-1 0-461 16,-3-1-92-16</inkml:trace>
  <inkml:trace contextRef="#ctx0" brushRef="#br0" timeOffset="126039.27">30282 5762 1497 0,'0'0'133'0,"8"6"-106"0,-1-3-27 0,0 3 0 0,0 4 112 0,7-4 16 15,3 3 4-15,1-6 1 0,0 7-92 0,3-10-18 16,4 9-4-16,-1-2-1 16,1-7-18-16,0 9 10 0,3-9-10 0,-3 0 8 15,3 6 1-15,0-6 0 0,-3-6 0 0,3 6 0 0,4-9 11 0,-4 9 1 16,4-7 1-16,-8-2 0 0,5 6-10 0,-5-4-3 16,1-5 0-16,-4 2 0 0,-3-2-18 0,-4 9-4 15,0-7-1-15,-3 4 0 16,-4-3-45-16,0-1-9 0,3 7-1 0,-3-9-1 15,-3 2-46-15,-1 1-10 0,1-1-2 0,-1 1 0 0</inkml:trace>
  <inkml:trace contextRef="#ctx0" brushRef="#br0" timeOffset="126284.7">30621 5404 288 0,'-3'9'25'0,"-4"-2"-25"0,3-4 0 0,-3 13 0 16,3-1 346-16,-3 4 64 0,4 0 13 0,-4 6 2 16,3-3-281-16,1 12-56 0,3 1-11 0,-4 3-2 15,1 5-32-15,-1 11-7 0,1-10 0 0,3 3-1 16,0 3-19-16,-4-3-4 0,4-3-1 0,0-3 0 16,0-10-11-16,0 3 12 0,0-5-12 0,-3 2 12 15,3-9-50-15,-4 3-10 0,4-9-1 16,-3 2-1-16,-1-5-119 0,0 3-24 0,1-7-5 0,-1-3-1 0</inkml:trace>
  <inkml:trace contextRef="#ctx0" brushRef="#br0" timeOffset="165578.06">16115 2732 1796 0,'-14'-15'80'0,"7"5"16"0,0 1-77 0,0-1-19 16,3 4 0-16,4-13 0 16,-3 10-25-16,3 3-9 0,-4 3-2 0,4-7 0 0,0 4 36 0,0 6 19 15,0 0-3-15,-3 0 0 0,3-10-16 0,0 1-16 16,0 0 4-16,0 2 0 0,0 4 12 0,0-6 0 16,0 3 0-16,0-4 0 0,0-2 0 0,0-4 15 15,-4 7-3-15,4-1-1 0,0-9-11 0,0-3 0 0,-4 10 0 16,4-13 8-16,-3 6 8 0,3 0 2 0,0-6 0 0,-4 0 0 15,4-3-18-15,0-1-17 0,0-5 3 0,0-1 1 16,0 4 13-16,0-10 0 0,4 7 0 0,-4 3 10 16,0-4-10-16,0 1 12 0,3-1-12 0,-3 1 12 15,4-4-12-15,-4 0 0 0,0-2 0 0,4 2 0 16,-1-6 0-16,-3-3 8 0,4-6-8 0,-1 2 0 16,1 4 12-16,-4 4-4 0,0-1 0 0,0-3 0 15,0 9 12-15,3-12 3 0,-3 6 0 0,4 6 0 16,-4-12 5-16,0 9 0 15,3-9 1-15,-3 13 0 0,4-1-9 0,-1-3-3 0,1 3 0 0,-1-2 0 16,1 11-8-16,-1-5-1 0,1 6-8 0,3-7 12 16,-4 7-12-16,5 3 0 0,-1-3 8 0,0 3-8 15,-4 6 0-15,4-9 0 0,0 9 0 0,-3-6 0 16,3 6 0-16,-4 3 0 0,4-12 0 0,-3 9 0 16,3 10 0-16,-3-7 8 0,3 7-8 0,0-10 0 15,0 9 0-15,0 1 0 0,0 0 0 0,3-7 0 0,1 3 0 0,0 1 0 16,3 9 0-16,0-7 0 0,3-5 0 0,1 15 0 15,-7-10 0-15,-1 1 0 0,8 3 0 0,0 2 0 16,3-2 0-16,0 3 0 0,4 3-9 0,-1 0 9 16,4-6 0-16,-3 6-9 0,0-3 9 0,3 3 0 15,4-7 0-15,3 7 8 0,-3 0-8 0,7 0 0 16,3-9 0-16,4 9 0 0,0 0 0 0,0 0 0 0,6 0 0 16,-2 0 0-16,-1 0 0 0,4-9 0 0,4 9-8 0,-1-4 8 15,8-2 0-15,-4 6 0 0,0-6 0 0,-1 3 0 16,1-4 0-16,-3 4 0 15,3 3 0-15,-4-6 0 0,4 6 0 0,-3 0 0 16,6-9 0-16,-6 9 0 0,-1 0 0 0,1 9 0 16,-4-9 0-16,3 0 0 0,0 0 0 0,1 0 0 15,-1 6 0-15,4-6 0 0,0 3 0 0,-3 4 0 16,-1-7 0-16,1 3 8 0,3-3-8 0,-4 6 0 0,0-6 0 0,4 6-8 16,0-2 8-16,4-4 0 0,-4 0 0 0,0 9 8 15,-4-9-8-15,1 0 0 0,-1 0 0 0,-3 0-8 16,4 0 8-16,2 0 0 0,-2 0 0 0,-1 0 0 15,-3-9 0-15,0 9 0 0,-3-4 0 0,-1 4 0 16,-3-6 0-16,0 6 0 0,0 6 0 0,-4-6 0 0,0 4 0 16,-3-4 0-16,3 0 0 0,-3 9 0 0,-4-9 0 15,1 9 0-15,-5-9 0 0,-2 7 8 0,-5-4-8 0,1 3 0 16,0-3 0-16,-4 3-8 0,0-2 8 0,-3 2 0 16,-1-6 0-16,1 6 0 0,-4-3 0 0,4 7 0 15,-1-10 0-15,1 0 0 0,3 9 0 0,0-9 0 16,1 0 0-16,2 0 8 0,-3 0-8 0,1-9 0 15,-1 9-8-15,3 0 8 16,8 0 0-16,-7-10 0 0,0 10 0 0,-4-3 8 16,3-3-8-16,-2 6 0 0,-1-6 0 0,-4 6 0 15,1 0 0-15,0 0 0 0,-1 0 0 0,-3 0 0 0,-3 0 0 0,3 0 0 16,-3 6 0-16,-1 0-8 0,1-3 8 0,-4-3 0 16,0 10 0-16,0-1 0 0,-3-3 0 0,3 4 0 15,-4-7 0-15,1 9 0 0,-4 1 0 0,3-4 0 16,-3-2 0-16,0 5 0 0,0 4 0 0,0 3 9 0,-3 0-9 0,3-4 0 15,0 4 11-15,-4 6-11 0,4-6 10 0,0 0-10 16,-7 0 8-16,4 6-8 0,3 0 0 0,-4-3 0 16,1 3 9-16,-1 3-9 0,0-3 8 0,4 3-8 15,-7-3 0-15,4 4 0 0,-1 5 0 0,-3 1 0 16,4 2 8-16,-1-5-8 0,-3 5 0 0,0 1 8 16,4-4-8-16,-1 1 0 0,-3-1 0 0,0-2 0 15,0 2 0-15,0-6 0 0,0 7 0 0,-4-7 8 16,4 7-8-16,0-10 0 0,0 3 0 0,4 0 0 15,-5 7 0-15,1-10 8 16,0 3-8-16,4 0 0 0,-4-3 0 0,3 3 0 0,1-2 0 0,-4 2 0 16,3-3 0-16,1 9 8 0,-4-15-8 0,3 6 0 15,0-3 0-15,1-6 0 0,-1 9 8 0,-3-12-8 16,4 2 8-16,-1 4-8 0,1-3 12 0,-1-7-4 16,-3 7 8-16,4-4 2 0,-1-2 0 0,1-1 0 15,-1 1-18-15,-3-4 0 0,0 0 0 0,7-6 0 0,0 3 13 0,-4 7-4 16,-3-1-1-16,0-9 0 0,7 0 0 0,-3 9-8 15,-4-2 12-15,0 2-4 0,0-6-8 0,0 4 12 16,-4 2-12-16,0-3 12 0,-3-3-3 0,4 7 0 16,-4-4 0-16,0-3 0 0,-4 3 13 0,0-2 2 15,1-4 1-15,-1 6 0 0,-3 0-25 0,0-6-11 16,-4 3 1-16,0 4 0 0,-3-7 18 0,0 3 4 16,-7-3 1-16,3 9 0 0,-4-9-13 0,-2 0 0 15,-8 9 0-15,0-2 0 0,0-4 0 0,0 6-10 0,0-2 2 16,1-1 0-16,2-3 8 0,-3 6 0 15,4 1-9-15,-4-4 9 0,0 3-13 0,4-5 1 16,3 8 1-16,4-9 0 16,-4 7-30-16,7-1-7 0,1 7 0 0,2-13-1 15,5 13-144-15,-1-7-29 0</inkml:trace>
  <inkml:trace contextRef="#ctx0" brushRef="#br0" timeOffset="190540.9">19022 8891 1879 0,'0'0'83'0,"0"-6"17"0,7 3-80 0,-7-7-20 0,3 1 0 0,4-1 0 16,0-2 50-16,1 2 6 0,-5 1 0 0,1 0 1 15,3 6-39-15,-4-4-8 0,1-2-2 0,-4 9 0 16,0 0-8-16,0 0 0 0,0 0 0 0,0 0 0 16,0 0-11-16,0 0 3 0,0 0 0 0,0 0 0 15,0 0 8-15,0 0 0 0,0 0 0 0,-7 9-8 16,0 1 8-16,0-1 0 0,-1 7 0 0,1 3 0 15,0 6 0-15,-7-7 0 0,4 11 0 0,-4-4 0 16,-1 3 0-16,-2 6 0 0,-1-5 0 0,1 5 0 16,-1 1 0-16,0-1 0 0,1-2 0 0,-1 2 0 15,0 1 0-15,-3-1 0 0,7-6 0 0,-4 7 0 16,1-7 0-16,3 0 0 0,3-3-9 0,0 0 9 0,1-3 0 0,6 3 0 16,-3-9 0-16,4-3 0 0,3 2 0 0,0-5 0 15,0-1 0-15,3 1 0 0,8-1 0 0,-4-3 8 16,4-6 0-16,3 0 0 0,0 3 16 0,3-3 2 15,5-3 1-15,2-3 0 0,5 3-4 0,-1-3-1 16,3 2 0-16,1-5 0 0,-4-7-13 0,4 10-9 16,3 3 12-16,1 3-12 0,-1 0 10 0,-3 0-10 15,-4 0 8-15,0 3-8 0,-3 3 0 0,0-6 0 0,-8 10 0 0,4-10 0 16,-3 9 0-16,3-9 0 0,-7 6 0 0,-3-2 0 16,3 2 0-16,-3-3-9 0,-1-3 9 0,-10 0-10 31,4 6-13-31,-4-6-2 0,0 0-1 0,0 0 0 15,0 0-113-15,0 0-22 0,0 0-5 0,0-9-637 0</inkml:trace>
  <inkml:trace contextRef="#ctx0" brushRef="#br0" timeOffset="190846.89">19184 8643 2023 0,'0'0'89'0,"0"0"19"0,0 0-86 0,4 10-22 15,3 5 0-15,0 4 0 0,-4-3 63 0,4 6 8 16,-3 3 1-16,3 3 1 0,0 7-45 0,0-1-8 16,0 10-3-16,-3 3 0 0,-4-3-17 0,3 9 0 15,-3 1 8-15,0-7-8 0,0 6 0 0,0 0 0 16,-3 7 0-16,-1-4 0 0,-3 4 0 15,3-4 0-15,-3-2 0 0,-3-1 0 16,3-3 0-16,-4-6 0 0,4-3 0 0,0 0 0 0,-4-7-23 0,1-6-1 16,6 0-1-16,-3-9 0 15,4 6-25-15,-4-6-5 0,3-9-1 0,4-1-579 16,0-3-116-16</inkml:trace>
  <inkml:trace contextRef="#ctx0" brushRef="#br0" timeOffset="191479.51">19731 9035 1497 0,'0'0'66'0,"3"-9"14"0,4-7-64 0,4 4-16 0,0-7 0 0,3-6 0 15,0 0 139-15,7-4 24 0,0 11 5 0,-3-7 0 16,3-1-107-16,4 8-21 0,-4-1-5 0,4 0-1 16,-8 3-22-16,8 4-4 0,-8-4 0 0,5 7-8 15,-1 2 0-15,-7 4 0 0,0 3 0 0,-3 0 0 16,-1 3-23-16,-3 4-11 0,4 2-2 0,-4 1-1 0,0 5 14 0,-3 4 3 16,-4 0 1-16,-4 6 0 0,4 3 19 0,-4 10-12 15,-3-4 12-15,0 4-10 0,-7 6 10 0,0 0 0 16,-4 0 0-16,-3 0-8 0,7-1 8 0,-3-5 0 15,2 6 0-15,-2-6 0 0,-1-4 0 0,4 1 0 16,3-7 0-16,4 0 0 0,-3-3 0 0,3 0 8 16,3-6-8-16,4-3 0 0,0-4 11 0,0-2-3 15,0-4 0-15,0-6 0 0,0 0 24 0,0 0 4 0,11-10 0 0,-1-5 1 16,1 2 1-16,3-9 0 0,-3 0 0 0,3-3 0 16,3-9-6-16,1 6 0 15,-4-7-1-15,4-3 0 0,-4-5-13 0,0 5-2 0,0-3-1 16,0-3 0-16,0 7-7 0,-3-1 0 15,3 3-8-15,4 1 12 0,-8 0-12 0,-3 5 0 16,4 1 0-16,0 3-10 0,-4 0 10 0,-4 6 0 16,1 7 0-16,3-4 0 0,0 6 0 0,-4 4 0 0,-3-3 0 0,0 9 0 15,0 0 0-15,0 0 0 0,0 0 0 0,0 0 0 16,0 9 0-16,0-3-8 0,0 4 8 0,0 9-8 16,0-4 8-16,0 10 0 0,0 4-9 0,0-1 9 15,-3 10 0-15,-1-4 0 0,4 10 12 0,0 0-4 16,0 3-8-16,-3-3-11 0,-1 6 3 0,1-12 0 15,3 5 8-15,0-5 0 0,0 0 0 0,0-4 0 0,7 1 0 16,-4-7 0-16,4-9 0 0,0 6 0 16,0-10-27-16,4-2-3 0,-4 3-1 0,4-7 0 15,-1-3-53-15,4-2-10 0,0-4-2 0,1-4-1 16,2-2-147-16,-3-6-28 0</inkml:trace>
  <inkml:trace contextRef="#ctx0" brushRef="#br0" timeOffset="192014.34">20616 9274 691 0,'-7'12'61'0,"4"-6"-49"0,-1-2-12 0,1 2 0 0,-1 3 197 0,4-9 37 16,0 0 7-16,0 0 2 0,0 10-127 0,0-10-26 16,0 0-5-16,0 0-1 0,0 0-39 0,7 0-8 0,4 6-1 15,-4-6-1-15,3-6-7 0,1 6 0 0,0 0-1 0,-8-3 0 16,-3 3-6-16,11-7-1 0,3 7 0 0,0-6 0 15,-3 3-11-15,3 3-9 0,-4-6 12 0,4 6-12 16,0 0 0-16,-3 0 0 0,0 0 0 0,-1 6 0 16,-3-3 0-16,0 3 0 0,-3 4 0 0,-1 5-9 15,-3-2-16 1,-3 3-3-16,-4-1-1 0,3 4 0 0,-6 0 8 0,3 6 1 0,-8-3 1 0,5 3 0 16,-8 0 19-16,4 3 11 0,0 1-2 0,3-4 0 15,4 9-9-15,-3-6-14 0,3-9 3 0,0 0 1 16,0 0 22-16,3-4 5 0,1 1 1 0,-1-3 0 15,1-7-3-15,3-6-1 0,0 0 0 0,0 0 0 16,0 0 13-16,0 0 2 0,0 0 1 0,10 0 0 16,1 0-6-16,-1 0-2 0,4-6 0 0,1 6 0 15,-5-10-10-15,1 7-3 0,3-3 0 0,3 3 0 16,-6 3-9-16,0 0 10 0,-1 0-10 0,1 0 10 0,3 3-10 16,-7-3 0-16,4 6 0 0,-4-3 0 0,0 4-9 0,0 2 9 15,-4-6-12-15,1 13 12 0,3-7-12 0,-4 7 12 16,-3-7-12-16,0 10 12 0,0-3 0 0,0-4 0 15,-3 4 0-15,3 3 0 0,-7 0 0 0,3 6 0 16,1-6 0-16,-8 6 0 0,4-7 12 0,-7 7-3 16,3-6-1-16,1 6 0 0,-1-3-8 0,-3-3 10 15,-4 3-10-15,4-3 10 0,-3-7-10 0,3 4 0 16,-1 3 0-16,-2-10 0 0,-1 1-8 0,-3-10-8 0,3 6 0 0,1-3-1 31,-4 3-61-31,3-12-12 0,-3 3-2 0,0 3-533 16,3-6-107-16</inkml:trace>
  <inkml:trace contextRef="#ctx0" brushRef="#br0" timeOffset="192579.86">21128 9365 1440 0,'-4'9'128'0,"1"7"-103"16,3 2-25-16,0 1 0 0,0 0 128 0,0 6 21 15,3 0 4-15,4 3 1 0,-3 1-100 0,-1-1-20 16,1-3-4-16,0 3-1 0,-1-3-29 0,1 4 0 16,-4-4 0-16,0 3 0 0,0-9 8 0,0 6-8 15,-4-6 0-15,4-1 9 16,-3 7-9-16,-1-9 0 0,0 3 0 0,-3-3 0 15,0-4 0-15,0 4 8 0,-3-7-8 0,3 1 0 16,0-1 9-16,0 1-9 0,3-10 10 0,4 0-10 0,-7 0 20 0,0-4-3 16,3-2 0-16,1-10 0 0,-1 7-6 0,4 0-2 15,-3-10 0-15,-1 0 0 0,8-6-1 0,-4-3 0 16,-4 3 0-16,4-13 0 0,4 3 11 0,-1-2 1 16,-3-7 1-16,4 0 0 0,-1 0-1 0,1 0 0 15,-1 7 0-15,1 2 0 0,-1-3 0 0,1 4-1 0,0 6 0 0,-1 0 0 16,-3 2-19-16,7 1 10 0,-7 7-10 0,4 2 8 15,3 6 1-15,-7 1 0 0,3 0 0 0,-3 9 0 16,0 0-9-16,0 0 0 0,0 0 0 0,0 0 0 16,11 9 0-16,-4 7 0 0,0-4 0 0,4 10 0 15,-1 0-10-15,-3-3 10 0,4 12 0 0,-1-2-9 16,1-1 9-16,-1 6 0 0,-2 4 8 0,2-4-8 16,1 1 0-16,-1 3 0 0,4-4 0 0,-3 4 0 15,0-4 0-15,3-6 0 16,0 4 0-16,-4-4 0 0,1 0 0 0,0-3 0 0,-1 3 0 0,1-2 0 15,-8-1-17-15,4-3 1 0,-3-4 1 0,3 4 0 32,-7-9-49-32,3 3-11 0,-6-7-1 0,-1 0-1 15,4-9-151-15,-7 7-29 0,-17-4-7 0,-1-3 0 0</inkml:trace>
  <inkml:trace contextRef="#ctx0" brushRef="#br0" timeOffset="192826.73">21100 9553 1497 0,'0'0'66'0,"0"0"14"0,0 0-64 0,10 6-16 16,-3-3 0-16,0 3 0 0,0-6 134 0,4 0 23 0,3 0 5 0,0-6 1 15,-3 6-116-15,3-3-23 16,4-3-5-16,-1 3-1 0,-3-10-18 0,7 10 0 15,1-7 0-15,-5 1 0 16,1-7-28-16,0 7-5 0,3 0-2 0,0-7 0 16,-7 3-95-16,4-2-19 0,-1-4-4 0,1 3-591 0</inkml:trace>
  <inkml:trace contextRef="#ctx0" brushRef="#br0" timeOffset="193182.04">22274 8731 1789 0,'-21'0'79'0,"21"0"17"16,0 0-77-16,11 0-19 0,-4-6 0 0,-7 6 0 0,0 0 40 0,14 0 4 16,7 0 0-16,-7 0 1 0,0 0-32 0,0 0-13 15,11-3 11-15,-4 3-11 0,1 3 0 0,-5-3 0 16,4 0 0-16,0 0 0 0,1 0 0 0,-1-3 0 16,-4 3 0-16,1 0 0 0,3-7 0 0,0 7 0 15,-6-3 0-15,-1-3 0 0,0-3 16 0,3 9-2 16,-6-10-1-16,0 7 0 0,-4-3-1 0,3-4-1 0,1 4 0 0,-8-3 0 31,-6 6-59-31,3-7-11 0,7 1-2 0,-4-1-511 0,-10-2-101 0</inkml:trace>
  <inkml:trace contextRef="#ctx0" brushRef="#br0" timeOffset="193437.36">22327 8251 1382 0,'18'16'123'0,"-18"-16"-99"0,0 6-24 0,3 4 0 15,1-1 130-15,3 4 21 0,4 5 4 0,-8 8 1 16,1-1-82-16,3 9-16 0,7 4-3 0,-4 6-1 16,-6 3-37-16,3-3-7 0,4 0-2 0,-4-1 0 0,0 4-8 0,0 4 0 15,-4-7 0-15,8 3 0 0,-1 0-15 0,-2-3-1 16,-5-1-1-16,1-8 0 0,6-1-3 0,-6-9-1 15,3-3 0-15,-4 4 0 16,4-11-20-16,-3-2-4 0,-1-4-1 0,1 1-527 16,-4-10-106-16</inkml:trace>
  <inkml:trace contextRef="#ctx0" brushRef="#br0" timeOffset="194113.54">23947 7721 1728 0,'0'0'153'0,"7"4"-122"0,-7-4-31 0,3 6 0 15,4-3 72-15,-3 6 9 0,-1 4 2 0,-3-10 0 16,0-3-32-16,0 9-7 0,-3 1 0 0,-1-1-1 15,-6-2-43-15,-1 2 0 0,4-3-16 0,-7-3 5 16,-7 4-16 0,0-4-3-16,-4 3-1 0,0-6 0 0,-3 0 31 0,3-6 0 0,1 6 0 0,-5 0 10 15,5 0-10-15,-5 0 0 0,5 0 0 0,-5 0 0 0,5 6 12 0,-4-3-2 16,-1-3-1-16,1 6 0 16,3-2 3-16,1-4 0 0,-1 9 0 0,4-3 0 15,0 4-12-15,7-1 0 0,-1 0 9 0,1 1-9 16,7 6 0-16,-3-1 0 0,-1-2 0 0,8 6 0 15,-1 6 0-15,4-7 0 0,0 1 0 0,0 6 0 16,0-6 0-16,4 6 0 0,-1-6 0 0,-3 0 8 16,7 0-8-16,-3-4 9 0,-1 1-9 0,4-3 10 0,-3 2 13 0,3-5 2 15,-4-1 1-15,1 1 0 0,-1-4-14 0,-3-6-4 16,8 3 0-16,-5-3 0 0,-3 0 2 0,0 0 0 16,7 9 0-16,0-9 0 0,-7 0-10 0,7 7 0 15,-7-7 0-15,11 0 0 0,-1 3 10 0,1-3-10 0,0 6 12 0,3-6-12 16,-4 0 9-16,4 0-9 0,4 0 0 15,-4 0 9-15,4 0 2 0,3-6 0 0,-3 3 0 0,3-4 0 16,0 7 11-16,4-3 2 0,-4-3 1 0,0 3 0 16,0 3-15-16,-3 0-10 0,3 0 12 0,-3 3-12 15,-1 3 8-15,1-3-8 0,-4 7 0 0,4 2 0 16,-4 1 0-16,-4 6 0 0,1-4 0 0,-4 4 0 16,-4 6 14-16,-3-6-4 15,-3 9-1-15,-1-3 0 0,-3 4-9 0,0-4 0 16,-7 3 9-16,4 0-9 0,-8-3 0 0,4 3 0 15,-4 7 0-15,1-10 8 0,-1-6-8 0,0 6 0 0,4-6 0 0,-3 0 8 16,-1-1-8-16,4-8 0 0,0 5 0 0,0-5 0 16,3-1-16-16,-3 1 1 0,3-10 1 0,1 0 0 31,-1 0-41-31,0-10-8 0,1 10-1 0,3-9-1 0,0-1-107 0,0-5-20 0,-4 2-5 0,4-2-1 16</inkml:trace>
  <inkml:trace contextRef="#ctx0" brushRef="#br0" timeOffset="194745.99">24197 8142 2088 0,'0'0'92'0,"0"0"20"0,0 0-90 0,0 0-22 16,7-7 0-16,-7 7 0 0,7 0 52 0,4-3 7 16,-1-3 1-16,1 6 0 0,-1-3-44 0,1-3-8 15,3 2-8-15,0-2 12 0,0 3-12 0,4-3 0 0,-4-4-10 0,4 10 10 16,-1-6 0-16,1 6 0 0,0-3-8 0,-4-3 8 16,-4 2 0-16,1-2 0 0,0 6 0 0,-4 0-9 15,3 0 9-15,-6 6-8 0,3-2 8 0,-4 5-8 31,-3 0-30-31,-3 7-6 0,-4 0 0 0,3-4-1 0,-3 10 21 0,0-3 4 0,-3 3 0 0,-5 0 1 16,1 0 19-16,-3 3 0 0,-1 3-8 0,0-3 8 16,1 10 0-16,3-7 0 0,-4 7 0 0,4-7 0 15,3-3 0-15,-3-3 0 0,4 3 8 0,3-6-8 16,3 0 16-16,0-4-4 0,1 1 0 0,3-7 0 16,3-6 10-16,-3-3 2 0,0 0 0 0,11 0 0 15,0-3-1-15,3-6 0 0,0-7 0 0,3-9 0 16,5 6 1-16,-1-9 1 0,0 0 0 0,4-13 0 15,-1 3 7-15,5 4 0 0,-5-10 1 0,1 6 0 16,-4 1-33-16,0-4 0 0,-3 3-15 0,-4 4 5 16,0-4 10-16,-3 10 12 0,-4-6-2 0,0 8-1 0,-4 1-9 0,1 13 0 15,-1-4 0-15,-3 4 0 0,0-4 0 0,0 10 0 16,0 6 0-16,-7 0 0 0,4 6 0 0,-4 0 0 16,-4 4 0-16,1 2 0 0,-1 13 0 0,0-6 0 15,4 9 0-15,-7 7 0 0,7-7-12 0,-3 7-2 16,3-1 0-16,0 4 0 0,0 2 22 0,-1-2 4 0,5-3 0 15,-4 2 1-15,3 7-13 0,4-6 0 0,0-4 0 16,0 1 0-16,0-7 0 16,0 0 0-16,4-3 8 0,3-6-8 15,-4 0-19-15,8-3-6 0,-7-1-2 0,6-2 0 16,-6-4-31-16,6-3-6 0,-3-6-2 0,4 0 0 16,-1 0-154-16,5-6-30 0,9-13-6 0,-3 1-2 0</inkml:trace>
  <inkml:trace contextRef="#ctx0" brushRef="#br0" timeOffset="195244.2">24786 8421 1267 0,'0'0'112'0,"-3"9"-89"0,-1-3-23 0,4-6 0 0,-3 10 179 0,3-10 31 15,0 0 6-15,0 0 2 0,0 0-145 0,0 0-29 16,0 0-5-16,7-6-2 0,3 6-37 0,-3-4-13 15,4-2 0-15,-1 3 0 0,5-3 21 0,-1 3 4 16,-4-4 0-16,4-2 1 0,0 9-13 0,-3 0-18 16,0 0 4-16,-4-3 1 0,3 3 13 0,-10 0 0 15,0 0 0-15,4 3-9 0,-4-3 9 0,0 9 9 16,0 7-1-16,-4-7-8 16,-6 10-11-16,-1 0-9 0,1 0-1 0,-5 3-1 15,5 0 13-15,-4-7 9 0,3 10-12 0,-3-6 12 0,3 0-13 16,4 0 4-16,-3-3 1 0,3-4 0 0,3 4 19 0,-3 3 4 15,4-10 1-15,3 0 0 0,0 1 1 0,3-4 1 16,-3 4 0-16,7-1 0 0,0-9 3 0,0 9 1 16,4-2 0-16,-1-4 0 0,1 3-6 0,3-3-2 0,4 3 0 15,-4-6 0-15,-3 4-1 0,6 2 0 0,1 0 0 0,-4 4 0 16,-3-7-5-16,-1 6-8 0,-3-3 11 0,0 4-11 16,0-1 9-16,0 1-9 0,-7-10 0 0,4 9 9 15,-4 7-9-15,0-4 0 0,0 4 0 0,0-7 0 16,-11 7 8-16,1-3-8 0,-1 2 0 0,1 4 8 15,-5 0-8-15,-2-4 0 0,-1 4 0 0,0-3 0 16,1-3 0-16,-1 2 0 0,-3 4 0 0,3 0 0 16,1-10 0-16,-1 7 8 0,0-7-8 0,1 1 0 15,-1-4 0-15,4-3 0 0,0 3-14 0,0-6 5 16,0 0-53-16,-4-6-10 16,4 3-3-16,3-6-577 0,1-1-116 0</inkml:trace>
  <inkml:trace contextRef="#ctx0" brushRef="#br0" timeOffset="195992.87">25284 8524 2181 0,'-7'22'48'0,"3"-6"9"0,-3-1 3 0,3 4 2 0,-6 0-50 0,6 6-12 0,-3-3 0 16,4 10 0-16,-4-11 28 0,0 14 2 16,0-1 1-16,0-5 0 0,-1-1-31 0,1 6 0 0,0 1 0 0,0-1 0 15,4-5 0-15,-4-1-8 0,0-3 8 0,3 3-10 16,-3-3 10-16,4-6 0 16,-5-3-9-16,1-4 9 0,4 4 0 0,-1-7 0 15,-3 1 0-15,4-4 0 0,-1-3 0 0,4-3 0 16,0 0 0-16,-7 6 0 0,0-6 0 0,7 0 8 15,0 0 0-15,-7-9 0 0,0 3-8 0,0-7-14 0,0-2 3 0,0-1 1 16,0-3-10-16,3 0-3 0,-3 4 0 0,0-4 0 16,0-10 37-16,4 1 7 0,-4-3 2 0,3 3 0 15,0-7-12-15,1 7-3 0,-1 0 0 0,1 0 0 16,3 2 0-16,3 1-8 0,4 3 12 0,1 0-4 16,-5 4 4-16,8-1 1 0,-1 3 0 0,1 4 0 15,-1-4-13-15,1 7 0 0,3-7 0 0,-3 6 0 0,3 1 0 16,0 0 8-16,-4-1-8 0,1 10 0 0,3-9 0 0,-3 9 0 15,-1-10 8-15,1 10-8 0,0 0 0 16,-1 0 0-16,-3 4 0 0,0 2 0 0,-7-6-9 0,7 9 9 16,0-3 0-16,-3 4-9 0,-4 2 1 0,0 4 0 15,0-6 0-15,-4 8 0 0,1-2 8 16,-1 3 0-16,1 0 0 0,-4-1 0 0,0-2-8 16,0 3 0-16,-4 6 0 0,0-6 0 15,1 9 8-15,-1-3 0 0,-3 0-9 0,4-3 9 16,-1-6 0-16,0 3 0 0,4 0 0 0,0-4 8 0,4-5-8 0,-1-1 0 15,4 0 9-15,0-9-9 0,0 0 0 0,7 7 8 16,0-4-8-16,4 6 0 0,3-12 0 0,0-3 9 16,4 6-9-16,-1-10 0 0,5 1 8 0,-1 0-8 15,3-1 0-15,1 1 0 0,3 3 0 0,-3-4 0 0,3 1 0 0,0 6 0 16,1-4 0-16,-5 4 0 0,-2-3 0 0,-5 0 0 16,-3 2 0-16,0 4 0 0,1 4 0 0,-15-4 0 15,0 0 0-15,0 0 0 0,3 15 0 0,-6-5 0 16,3 9 0-16,-11-4-14 0,0 1 1 0,-10 3 0 31,0-7-13-31,-7 13-2 0,3 0-1 0,0-6 0 0,-3 0 13 0,0 0 4 0,0 0 0 0,-4 3 0 16,4-4 12-16,-4 1 0 0,-3-3 0 0,-1-4 0 15,-2 7 0-15,2-12 0 0,8 2 0 16,0 0 0 0,3-2-31-16,1-4-6 0,-1-6-2 0,4-4-570 0,3 7-115 0</inkml:trace>
  <inkml:trace contextRef="#ctx0" brushRef="#br0" timeOffset="196347.61">26106 8073 1267 0,'0'0'112'0,"14"0"-89"0,3 0-23 16,8 6 0-16,0-3 224 0,3-3 41 15,0 0 8-15,4 0 2 0,0 6-211 0,3-6-41 16,0 0-9-16,4 0-2 0,0-6-12 0,0 6 0 15,-1-9 0-15,1 5 0 0,0-2 0 0,-4 6-10 0,1-9 10 0,-8 9-8 32,0-10-24-32,-3 1-5 0,-1 3-1 0,-6 3 0 15,0-4-37-15,-8-2-7 0,1-1-2 0,-1 7 0 0,-2-6-28 16,-5-4-7-16,-3 10-1 0,-3-6 0 0</inkml:trace>
  <inkml:trace contextRef="#ctx0" brushRef="#br0" timeOffset="196634.62">26300 7574 1904 0,'-15'16'84'0,"12"-10"18"16,-4 3-82-16,0 4-20 0,3 3 0 0,1 2 0 0,-1 1 41 0,1 6 4 15,-1 4 1-15,4 5 0 0,4 4-32 0,-1 6-6 16,1-1-8-16,3-2 11 0,0 0-11 0,0 0 0 16,-4-4 0-16,8 1 0 0,-4 3 0 0,4-13 0 15,-1 10 0-15,-3-7 0 0,4 0 0 0,0-6 0 0,-4 4 0 0,3 2 0 16,-3-9-20-16,0 3 1 0,0-6 0 0,0 6 0 31,0-6-46-31,0 0-10 0,-3-10-1 0,3 0-476 0,-3 1-94 0</inkml:trace>
  <inkml:trace contextRef="#ctx0" brushRef="#br0" timeOffset="196976.31">27234 7367 1555 0,'0'9'138'0,"4"1"-110"16,0 6-28-16,-1 2 0 0,8 1 161 0,-4 6 27 15,0 3 6-15,0-2 1 0,0 2-141 0,0 0-28 16,0 7-6-16,-4-4 0 0,1 0-20 0,0 4 0 15,3-1 0-15,-7 1 0 0,3-7 0 0,-3 10 0 16,0-7-8-16,0 0 8 0,0 1-11 0,4-4 11 16,-8-3-12-16,4-3 12 0,0-3-13 0,-3 3 4 15,3-10 1-15,0 7 0 16,-4-13-45-16,4 4-9 0,0-1-2 0</inkml:trace>
  <inkml:trace contextRef="#ctx0" brushRef="#br0" timeOffset="197445.94">27566 7348 576 0,'7'0'51'15,"0"0"-41"-15,0 0-10 0,4 0 0 0,6 7 313 0,1-4 61 16,0-3 12-16,-4 6 2 16,3-3-284-16,1 6-58 0,0 1-11 0,-1-4-3 0,-2 4-32 0,-1 5-22 15,-4-2 3-15,-6 6 1 32,-1 6-62-32,1-7-13 0,-4 8-3 0,0-1 0 0,-7-3 61 0,0 3 12 0,-4 3 3 0,1-3 0 15,-1 3 20-15,-3-3 0 0,-4 4 10 0,1 5-10 16,-1-6 22-16,-3 4-2 0,3-1-1 0,0-6 0 0,1 3 5 0,3 4 2 15,3-10 0-15,1 3 0 0,2-7 17 0,1 8 3 16,4-8 1-16,3 1 0 0,0 0-10 0,3-3-1 16,4 3-1-16,-3-10 0 0,7 7-3 0,-1-7 0 15,4 0 0-15,0 1 0 0,8-4-3 0,-1-3-1 16,3-3 0-16,1 0 0 0,0-3-4 0,3-3 0 0,-3 3-1 16,3-4 0-16,0 4 2 0,-3-9 1 0,0 9 0 0,-1-7 0 15,-3 4-26-15,4-3 0 0,-7-1 0 0,3 7-11 16,-3-3-4-16,-4-4-1 0,0 4 0 0,-4-3 0 31,4 9-42-31,-3-10-9 0,0 10-1 0,-4-9-1 16,-7 9-168-16,0 0-34 0,10-10-6 0,-10 10-2 0</inkml:trace>
  <inkml:trace contextRef="#ctx0" brushRef="#br0" timeOffset="198097.49">28063 7492 2044 0,'8'-9'91'0,"-1"6"18"0,3-3-87 0,1-4-22 16,6 1 0-16,5 3 0 0,-1-4 50 0,0 10 6 15,0-3 0-15,4-3 1 0,-1 6-37 0,5-3-8 16,-5 3-2-16,5 0 0 0,-1 3-10 0,-3 3 0 16,-4-3-10-16,0 3 10 0,0-2-8 0,-3 5 8 15,-1 7 0-15,-3-7-9 16,1 10-14-16,-5-3-2 0,-3 2-1 0,4 1 0 0,-8 6 2 0,-3 0 0 16,0-3 0-16,-3 3 0 15,-4 4-4-15,3 2 0 0,-6-3 0 0,-1 0 0 0,0 7 12 0,4-1 1 16,0-5 1-16,-3-1 0 0,-1-3 40 0,1 3 8 15,-1-3 2-15,0 3 0 0,1-9-1 0,3 6 0 0,0-6 0 0,3 0 0 16,1-10-11-16,3 7-3 0,0-6 0 0,0-10 0 16,3 6 0-16,-3-6 0 0,11 0 0 0,-1-6 0 15,1-4 7-15,3 1 0 0,4-7 1 0,-1-6 0 16,1-9 1-16,3-1 0 0,0-8 0 0,4 2 0 16,-4 0-7-16,4-6-2 0,0 1 0 0,-1-1 0 15,-3-3-11-15,1-4-2 0,-8 8-8 0,0-5 12 16,3 5-21-16,-6 5-5 0,0-3-1 0,-4 10 0 15,0-4 15-15,0 1 0 0,-7 9 0 0,0 6 0 16,0 0-10-16,0 3 10 0,-7 7-10 16,3 6 10-16,1-3-11 0,-4 6 11 0,-4 0-12 0,0 9 12 15,-3 7-12-15,4 3 4 0,-4-1 8 0,-4 11-13 16,0 2 13-16,4 0-11 0,0 10 11 0,4-3-10 16,2-4 10-16,-2 10 9 0,3-9-1 0,0-4-8 15,3 10 0-15,1-4 0 0,-1 1 0 0,4-4 0 16,4 7 0-16,-4-9 0 0,3 2 0 0,-3 1 0 0,4-1 0 0,3-6 0 15,0 0 0-15,0-2 0 0,0 2-15 0,0-9 3 16,4 6 1-16,3-6 0 16,-4-1-44-16,4-2-9 0,1-7-1 0,-1 1-1 15,-4-4-50-15,4-6-11 0,0 3-1 0,1-6-458 16,6-3-91-16</inkml:trace>
  <inkml:trace contextRef="#ctx0" brushRef="#br0" timeOffset="198651.84">29044 7982 921 0,'0'0'40'0,"0"0"10"0,0 0-40 0,0 0-10 16,0 9 0-16,0-9 0 0,0 0 292 0,4 6 57 15,3-3 11-15,0-3 3 0,3 7-279 0,-3-4-55 0,8-3-11 0,-5 0-2 16,1-3-16-16,3 3 0 0,-4 0 0 0,5 3-10 15,-1-3 10-15,0 6 8 0,-4-6-8 0,4 0 11 16,-3 3-11-16,-4-3 0 0,-7 0 0 0,7 10-11 16,0-4 11-16,-3 3 0 0,-1 1 0 0,-6-1-8 0,-1 1-11 15,-3-1-1-15,0 7-1 0,-3-7 0 16,-5 10-11-16,-2-3-1 0,-1-1-1 0,1-2 0 0,-1 3 16 0,4-4 3 16,-4 4 1-16,0-1 0 0,4-5 14 0,0 2 12 15,0-2-3-15,4 2 0 0,-1-2 12 0,4-1 3 16,0-6 0-16,0 7 0 0,3-1-8 0,4-9 0 15,0 0-1-15,0 0 0 0,0 0 2 0,11 0 1 16,-4 6 0-16,4-6 0 0,-1 3 1 0,4-3 0 16,0-3 0-16,4 3 0 0,-4 0 1 15,4 0 0-15,-1 0 0 0,1 0 0 16,-4 0-12-16,0 0-8 0,4 3 12 0,-4 4-12 0,-3-7 0 0,-1 6 0 16,-3-3 0-16,-7-3 0 0,7 6-9 0,-3-2-6 15,-4 11-1-15,0-5 0 0,-4-1-5 0,-3 0-2 16,4 1 0-16,-4-1 0 0,-4 1 23 0,0 5-11 15,1 4 11-15,-4-9-8 0,3 5 8 0,1-2 0 0,-5 2 0 16,1 4 0-16,0 0 0 0,0-3 0 0,0 3 0 0,0-1 0 16,-4-2 0-16,4 0 8 0,-3-4-8 0,-1 4 11 15,0-3-11-15,1 2 0 0,-1-5 0 0,0-1 0 16,1 0 0-16,3-2 0 0,-1-7 0 0,-2 3 0 16,-4-3-22-1,3-3-3-15,7 3-1 0,-3-7 0 0,0-2-42 16,0 6-9-16,4-6-2 0,-1-7 0 0,0 6-94 0,4 1-19 0</inkml:trace>
  <inkml:trace contextRef="#ctx0" brushRef="#br0" timeOffset="199083.23">29722 8082 1947 0,'0'0'86'0,"0"0"18"0,0 0-83 0,0 0-21 16,0 0 0-16,0 0 0 0,-4-3 56 0,4 3 8 16,-7-6 0-16,3 6 1 0,-3-4-48 0,0 4-9 15,-3 0-8-15,-4 4 9 0,0-4-9 0,-4 9-12 16,4 0 2-16,-7 7 1 0,-1-6 9 0,-2 5 0 0,3-5 0 0,-4 8 0 15,-3-2 17-15,3-3 6 0,0 5 1 0,4 4 0 16,3 0 1-16,1-6 1 0,6 9 0 0,4-3 0 16,-3 0 1-16,-1-3 0 15,0 0 0-15,8-1 0 0,6 1 1 0,4 0 0 16,4 3 0-16,7 0 0 0,3-3 0 0,0 6 0 16,4-6 0-16,3 6 0 0,-3-6 0 0,6-1 0 15,-2-2 0-15,2 3 0 0,5-10-1 0,-5 7 0 0,5-7 0 0,2 1 0 16,1 6-7-16,0-7 0 0,0 0-1 0,-4-6 0 15,0 4-11-15,-3-7-8 0,0 0 9 0,-7-7-9 16,3 7 10-16,-7-9-10 0,0 0 10 0,0-1-10 16,-3-5-71-16,0-4-20 0,3 0-4 0,-7 0-721 15,0-9-144-15</inkml:trace>
  <inkml:trace contextRef="#ctx0" brushRef="#br0" timeOffset="209974.13">14492 4554 1407 0,'0'0'62'0,"0"0"14"0,-3 0-61 0,3 0-15 0,0 0 0 0,0 0 0 15,-7-6 49-15,7 6 7 0,0 0 2 0,0 0 0 16,0 0-31-16,0 0-7 0,0 0 0 0,0 6-1 16,7 4 5-16,-4 8 0 0,1-2 1 0,3 3 0 15,-4 0 8-15,4 0 2 0,-3 12 0 0,3-3 0 16,0 7-7-16,0 2-2 0,0-8 0 0,-3 8 0 15,3 4-6-15,0-3-2 0,-4-4 0 0,1 4 0 0,-1-4 10 0,1 4 1 16,3 6 1-16,-4-10 0 0,-3 4-4 16,4 6-1-16,3-13 0 0,-4 0 0 0,-3 1-9 0,4-4-3 15,-4 0 0-15,4-3 0 0,-4-6-13 16,3-3 8-16,-3-4-8 0,0 4 0 16,0-7 8-16,4-5-8 0,-4-4 0 0,0 0 9 15,0 0-9-15,0 0 10 0,0 0-10 0,0 0 10 16,0-4 1-16,0-11 0 0,0-4 0 0,0 0 0 15,0-6 3-15,0 3 1 0,0-3 0 0,0-9 0 0,0 5-3 0,-4-5 0 16,4-4 0-16,-3-3 0 0,3 4-12 0,0-1 8 16,-4-6-8-16,4 0 0 0,0 0 0 0,0-3 0 15,-4-3 0-15,4 3 0 0,0-3 0 0,4-3 0 16,-4 6 0-16,0 0-10 0,-4-4 10 0,4 8 0 0,4-4-9 0,-4 3 9 16,0 0 0-16,0 0 0 0,0 6 0 0,4-12 0 15,-4 12-9-15,0 4 9 0,0-4 0 0,0 13 0 16,0-3-14-16,0 9 4 0,-4-6 1 0,8 6 0 15,-4 10-3-15,3-1 0 0,-6 1 0 0,3 3 0 16,0 6 1-16,0 0 0 0,0 0 0 0,0 0 0 16,0 0 2-16,3 9 0 0,-3 1 0 0,4 5 0 15,-4 4 9-15,3 0 0 0,4 3 0 0,-3 0 0 16,-1 3 0-16,4 3 0 16,0-3 0-16,0 3 0 0,4 7 0 0,-4 3 0 0,0-7 0 0,0-3 0 15,4 0 0-15,-1 7 0 0,1-7 8 0,3 0-8 16,0 4 8-16,0-4-8 0,0 0 10 0,4-3-10 15,-7-3 8-15,3 3-8 0,0 0 0 0,0-9 9 16,-4 6-9-16,5-3 10 0,-1-10-10 0,-4 7 10 16,1 3-10-16,-1-13 0 0,1 3 9 0,0-9-9 15,-4 3 11-15,-7-3-3 0,7 7 0 0,3-14 0 0,-3 4 0 0,0 3-8 16,0-15 12-16,-3 2-4 0,0-3 0 0,-1 1 0 16,1-4 0-16,-1 0 0 0,4 0-8 0,-3-9 8 15,3-3-8-15,-4 2 8 0,4 1-8 0,0-9 0 16,0 2 0-16,1-6 8 0,-1 1-8 0,3-4 0 15,-3 0 0-15,4 0 0 0,-4 0 0 0,3 0 0 16,-3 0 0-16,1 13 0 0,2-10 0 0,1 7 0 16,-4-4 0-16,0 10 0 0,0-7 0 0,0 7 0 15,0 3 0-15,-3 6 0 16,-1-6 8-16,1 6 0 0,3 0 0 0,-7 4 0 0,0 2-8 0,0 4 0 16,0-4-12-16,0 13 12 0,0 0-24 0,0 0 4 15,0 0 0-15,0 0 0 0,0 0 2 0,-4 13 1 16,-3-10 0-16,4 6 0 0,3 7 7 0,-4-3 2 15,4 8 0-15,0 1 0 0,0-3 8 0,0 6 0 0,0 4 0 16,0 5-8-16,0-6 8 0,0 13 0 0,4-3 0 0,-1-1 0 16,-3 7 0-16,7 9 0 0,-3-2 0 0,3 2 0 15,0 0 0-15,0 1 0 0,0-1 0 0,3 3 0 16,-3 4 0-16,-3-4 0 0,3 7 10 0,0-10-10 16,0 1 12-16,-3-1-3 0,6-6-1 0,-3-3 0 15,4 0 1-15,-4-10 0 0,0 4 0 0,0-4 0 16,0 1 4-16,0-7 1 0,0 0 0 0,4-3 0 15,-4-6-1-15,0-9 0 0,0 5 0 0,0-5 0 16,-3-1 4-16,3 1 1 0,0-4 0 0,3-3 0 0,-3-6-6 16,4-3-2-16,0 6 0 0,-1-10 0 15,1-5-10-15,-1 5 8 0,4 1-8 0,-3-4 8 16,3-3-8-16,-3-2 0 0,3 2 0 0,-4-3 0 16,4 0 0-16,-3 4 0 0,0-14 0 0,3 4 0 15,-4 7 0-15,1-8 8 0,-4 8-8 0,0-11 0 16,0 1 0-16,0 3 0 0,0-3 8 0,-3 3-8 0,3-3 0 0,-4-1 0 15,-3 4 9-15,0-3-9 0,0-3 0 0,0 9 9 16,0-3-9-16,0 6 0 0,-3 0 9 0,-4-3-9 16,3 10 0-16,1-4 9 0,-1 6-9 0,1 7 0 15,-4-3 0-15,3-3 0 0,4 9 0 0,0 0 0 16,-4 6-12-16,-3-3 12 0,0 6-16 0,0 1 5 16,4-1 1-16,-1 1 0 0,-3 5 10 0,7 4-8 0,-3 6 8 15,3 0-8-15,3-3 8 0,1 10 0 0,-1-1 0 0,4 0 0 16,-3-9 0-16,3 10 0 0,0-4 0 0,0 0 0 15,4 0 0-15,-1 4 0 0,4-4 0 0,-3 0 0 16,3 0 0-16,0-3 0 16,4 4 0-16,-4-10 0 0,0 6 0 0,0-7 0 0,4-2 0 0,-4 3 0 15,3 0 0-15,-2-4 0 0,2 1 0 16,-3-7 8-16,4-5-8 0,-4 5 0 16,0-3 8-16,-3-3-8 0,3-3 8 0,-4-3-8 0,1-3 8 0,-4 3-8 15,4-3 8-15,-4-4-8 0,-4 1 10 0,4-7-10 16,-3-3 12-16,-1 0-4 0,4 1-8 0,-3-1 12 15,-1-6-4-15,-3 6-8 0,4-6 11 0,0 6-11 16,-1-6 8-16,-3-3-8 0,4 9 0 0,-1-6 0 16,1 6 0-16,-1 3 0 0,1-2 0 0,3 5 0 15,-4-3 0-15,4 1 0 0,-3 2 0 0,3-3 0 0,-4 7 0 0,5 3 0 16,-5-4-8-16,1 7 8 0,-4 3 0 0,7-9 0 16,-7 9 0-16,0 0 0 0,0 0 0 0,7-6 10 15,0 6 0-15,-7 0 0 0,7-4-26 0,0 4-6 16,0 0-1-16,3 4 0 0,-6 2 13 0,7 3 10 15,-4-6-13-15,3 13 5 0,-3-7-1 0,0 10 0 16,4-3 0-16,-4 3 0 0,4-4 9 0,-1 4 0 16,-3 0 8-16,0 6-8 0,0-6 0 0,4 0 8 15,-4 0-8-15,4-1 0 0,-8 7 8 16,4-6-8-16,0 0 10 0,0 6-10 16,-7-6 0-16,7-3 0 0,-3 2 0 0,3 1 0 0,-7-3 28 0,0-3 4 15,0 2 0-15,0 1 0 0,3-4-20 0,-3-2-3 16,0 6-1-16,-3-7 0 0,3-3 2 0,0-6 0 15,0 0 0-15,0 0 0 0,0 0 2 0,0 0 0 16,0 0 0-16,-4-6 0 0,1-3-2 0,-1-1 0 0,4-6 0 0,-3 4 0 16,-1-13-10-16,4 0 0 0,4-4 0 0,-1 4 8 15,1-3-8-15,3 3 0 0,0 6 0 0,0-9 0 16,0 3 0-16,0 6 0 0,-3 0 0 0,3-6 0 16,3 6 0-16,1-6-14 0,-1 13 3 0,5-4 1 15,-5-3 18-15,1 4 3 0,3 2 1 0,-4-3 0 16,4 7-12-16,-3-7-17 0,3 7 4 0,0 0 1 15,-3-1 12-15,3 7 0 0,-3-3 0 0,3-1 0 16,0 4 0-16,-4 3 0 0,5 0 0 0,-5 0 0 16,1 0 0-16,-1 3 0 0,1 4-8 15,-1-1 8-15,5-3-9 0,-1 7 9 0,-4 5-8 0,1 4 8 16,3 0 0-16,0 0-10 0,-3 6 10 0,-1 0 0 16,4-3 0-16,-3 3 0 0,-1 3 0 0,1-3 0 15,0 10 0-15,-1-7 0 0,4 6 0 0,-7-5 0 16,0-4 0-16,4-7 0 0,-7 11 9 0,3-14-9 0,0 4 0 0,0-3 0 15,-4-4 0-15,1-2 0 0,-1-1-16 0,-3-9-1 16,0 0-1-16,0 0 0 16,0 0-47-16,-10-3-10 0,3-3-1 0,0-4-1 15,-4-8-107-15,0-1-20 0,1-6-5 0,-4-13-679 0</inkml:trace>
  <inkml:trace contextRef="#ctx0" brushRef="#br0" timeOffset="210295.8">15910 3958 1900 0,'-35'26'84'0,"21"-17"18"0,3 0-82 0,-3 1-20 0,0 9 0 0,4-4 0 16,2 1 39-16,5-4 3 0,3 4 1 0,0-6 0 15,0-1-43-15,0 0 0 0,3-9 0 0,5 7 0 16,-1-4 0-16,3-3 8 0,1-10 0 0,6 7 0 16,-3-6 11-16,1-7 1 0,2 0 1 0,1 7 0 15,-4-10 9-15,0 4 2 0,-3 2 0 0,-1-3 0 16,-3 4-1-16,-3-4 0 0,-8 0 0 0,4 7 0 0,-3-4-1 0,-4 1 0 16,-4 3 0-16,1-1 0 0,-8 7 0 0,-3-3 0 15,0 6 0-15,-1 0 0 0,-2 6-22 0,3-3-8 16,-1 7 0-16,1-1 0 15,-3 3-24-15,2 1-12 0,1 3-1 0,0-4-709 16,3 4-142-16</inkml:trace>
  <inkml:trace contextRef="#ctx0" brushRef="#br0" timeOffset="-202128.15">17861 11453 1152 0,'0'0'102'16,"-7"-6"-82"-16,4 3-20 0,-4-4 0 15,3-2 111-15,-3 6 17 0,3-3 4 0,-3-4 1 16,0 7-72-16,0-3-14 0,4-4-3 0,-4 1-1 15,0 3-25-15,0-4-5 0,-4 1-1 0,4-1 0 0,-4-5 5 0,1 5 1 16,-1 1 0-16,4-1 0 16,-7-2-10-16,0-4-8 0,3 10 9 0,-3-3-9 15,0-4 0-15,-4 4 0 0,1 2 0 0,-1-2 0 16,-3 3 0-16,0 3 0 0,0 3 0 0,-1 3 0 16,1 3 0-16,0 0-8 0,-7 7 8 0,3-4-10 15,-3 10 10-15,0 3-13 0,0 0 5 0,3 3 8 0,0 3-11 0,0 0 11 16,4 7-8-16,0 6 8 0,3-4 0 0,1 10-8 15,6-6 8-15,-3 3 0 0,4-3 0 0,3 3 0 16,3 6 0-16,0-13 0 0,4 7 0 0,4 0 0 16,0 0 0-16,-1 0 0 0,4-3 0 0,4 3 11 15,-1-10-11-15,1 1 12 0,-1 2-12 0,5-8 10 0,-1-4-10 0,0 0 10 16,3-6 1-16,1-1 0 0,3-2 0 0,-3 0 0 16,7-4 13-16,-4-2 2 0,0-4 1 0,0-3 0 15,4 3-19-15,3-2-8 0,-3-4 0 0,3 0 8 16,0 0-8-16,-3 0 0 0,3 0 0 0,-3-4 8 15,-1-2-8-15,-2-3 0 0,2-1 0 16,-3 7-11-16,4-6-5 0,-4-7-2 16,0 0 0-16,1 4 0 0,-1-4 5 0,-4-9 1 15,5 6 0-15,-5-6 0 0,1 3 12 0,0-3 0 0,-8 0 0 16,4-3 0-16,-3 3 8 0,-1-3 5 0,4 2 1 0,-3 5 0 16,0-5-1-16,-1 8 0 0,-6-1 0 0,3-3 0 15,0 9-1-15,-4-2 0 0,1-4 0 0,-8 9 0 16,4-5 0-16,0 5-1 0,-3 1 0 0,3 6 0 15,0-4-11-15,0 7 0 0,0 0 0 0,0 0 0 16,-7 0 8-16,7 0-8 0,0 0 0 0,0 0 8 0,-4 10-8 16,1-1 8-16,-1 7-8 0,4 3 8 0,4-4-8 15,-1 4 0-15,1 0 0 0,-1 0 0 0,4 6 0 0,0-6 0 16,1 9 0-16,-1-3 0 0,3-6 0 0,1 6 0 16,-4-6 0-16,3 6 0 0,5-13 0 0,-5 10 0 15,4-9 0-15,-3 3 0 0,3-7 0 0,0 0 0 16,0 1 0-16,0-1 0 0,4 1 0 0,-1-4 8 15,-2-3-8-15,6-3 0 16,-4 6 8-16,1-12-8 0,0 6 0 0,3-3 8 16,0-3 6-16,0-4 1 0,0 1 0 0,1-1 0 0,-1 1 5 15,-4 0 0-15,1-7 1 0,3 3 0 0,-3-2-2 0,3-4-1 16,-3 0 0-16,-4-3 0 0,0 3-5 0,0 1-1 16,0-8 0-16,-3 8 0 0,-4-7-4 0,-4 6-8 15,1-3 11-15,-1-3-11 0,-3 0 0 0,-3 0 0 16,-1 6 0-16,-3-3 0 0,4-3 0 0,-8 0 0 0,-3 0 0 0,0 6 0 15,0 0 0-15,0 0 0 0,-4 3 0 0,0 7 0 16,-3 0-16-16,0 5 2 0,0-2 1 0,0 6 0 16,-1 6-8-16,-2 4-2 0,-1-1 0 0,0 4 0 15,1 9 23-15,-1 0-9 0,-3 3 9 0,3 3 0 32,-7-3-36-32,8 3 0 0,-5-3 0 0,5 4 0 0,3-4 24 0,3 0 4 0,0-6 8 0,4-1-13 15,4-2 13-15,-1-3 0 0,4-4 0 0,3 0-9 16,1-2 9-16,3-7 0 0,0 0 0 0,7 0-8 15,4-7 18-15,-1 4 4 0,4-6 1 0,4 0 0 16,-4-7 12-16,7 0 2 0,0-3 1 0,0 1 0 0,4-8-2 16,3 8 0-16,1-11 0 0,-1 4 0 15,0 3-9-15,4 0-3 0,0 0 0 0,3-3 0 16,-7 10-16-16,4-4 10 0,-4 6-10 0,-3 1 8 16,3 9-8-16,-3-4 0 0,3-2 0 0,-7 9 0 15,0 0 0-15,0 6 0 0,1-3 0 0,-5-3 0 0,1 10-11 0,-4 5 11 16,4 1-8-16,-4-3 8 0,-4 12-9 0,4-6 9 15,0 6-10-15,-3 3 10 0,3-3 0 0,-3 3 0 16,-1 0-8-16,1 7 8 0,0-7 0 0,-4 7 0 16,0-1 0-16,0 1 0 0,0-7 0 0,-4 9 0 15,4-11 0-15,-3 2 0 0,-4-3 0 0,7-6 10 16,-4 0-10-16,4-4 12 0,-7-5 1 0,4 5 1 16,0-12 0-16,-1 7 0 0,-3-10-1 0,0 0 0 0,0 0 0 0,7-3 0 15,-3-4 2-15,-1-5 0 16,1-10 0-16,3 3 0 0,-4-3-3 0,1-9-1 15,-4 3 0-15,3-7 0 0,1-3-11 0,-1 1-14 0,-3-4 3 0,4 3 1 16,-1 1 10-16,1-4 0 16,-1 3 0-16,1-6 0 0,0 10 0 0,3-4 0 15,0 10 0-15,-4 3-8 0,4 0 8 0,-3 6 0 16,6 0-9-16,-6 4 9 0,-1 5-8 0,1 1 8 0,-4 6-10 0,0 3 10 16,11-7 0-16,-4 7 0 0,-7 0 0 0,7 10 0 15,0-1-8-15,3 1 8 0,-3 5 0 0,0 1-9 16,0-3 9-16,4 12-12 0,3-7 12 0,-3 8-12 15,-1-4 12-15,1 3 0 0,-1 0 0 0,5 0 0 16,-1-3 0-16,0 3 12 0,0 3-2 0,0-9-1 0,0 6-9 0,0-6-12 16,4 0 2-16,-4 6 1 0,4-10 9 15,-4 4 0-15,0-3 0 0,0-4 0 0,0-2 8 0,4-1-8 16,-4 7 10-16,0-10-10 0,0-3 8 0,0 4-8 16,4-4 0-16,-4-3 9 0,0-3-9 0,0-4 0 15,4 4 0-15,-8-3 0 0,-3-4 8 0,4 1-8 16,3 0 8-16,-3-7-8 0,3 3 10 15,0-2-10-15,-7-1 12 0,4-3-12 0,-4 0 13 16,0 4-4-16,-4-4-1 0,-3 0 0 16,4 0-8-16,-4-6 0 0,-4 6 0 0,1-6 0 15,-4 6 0-15,0-6 0 0,0 7 0 0,-1-7 8 0,-2 6-8 0,3 6 0 16,7-3 0-16,-4-2 0 0,4 11-8 0,-3-5 8 16,3 2-10-16,0 1 10 0,-7-4 0 0,7 4 0 15,0 6-8-15,3-6 8 0,11-1 0 0,-3 4 0 16,3-4 0-16,0 1 0 0,7 0 0 0,0 2 0 0,-3-2 0 0,3 9-9 15,4-9 9-15,0 9 0 0,-1 0 0 0,-2 0-8 16,-1 0 8-16,0 0 0 0,0 6 0 0,0-3 0 16,0 3 0-16,-3-3 0 0,0 4 0 0,-4 2-8 15,0 0 8-15,-4 1 0 0,1-1 0 0,0 7-8 16,-8-7 8-16,1 10-13 0,-8-3 5 0,1-4 8 16,-4 10-24-16,-1-3 4 0,-6 3 0 0,0 0 0 15,-3 0 0-15,-1-3 1 0,-3 6 0 0,3-6 0 16,-3-4 7-16,0 4 0 0,0 0 1 0,-4-3 0 15,4-7 11-15,0 1 0 16,3-1 0-16,0 0 0 0,4 1 0 0,4-4 9 0,-1 3-1 0,4-5-8 16,4 2 0-16,3-6 0 0,0 0 0 0,0 0 0 15,0 0 8-15,7 0-8 0,3 6 12 0,4-6-12 16,4 0 14-16,-4 0-4 0,7-6-1 0,-3 6 0 16,3 0-1-16,4-6 0 0,-4 2 0 0,0-2 0 15,0 3-8-15,0-3 0 0,4-4 0 0,0 7 0 0,-1-6 0 0,1-7 0 16,0 7 0-16,0-1 0 0,-4-5 8 0,3-4-8 15,-6 0 0-15,3 0 8 0,0-6-8 0,1 6 10 16,-1-9-10-16,-4-3 10 0,1 2 2 0,0-5 1 16,-4-1 0-16,0-2 0 0,0 2-13 0,-3-9 0 15,3 7 0-15,-7-1-10 0,0-6 10 0,-4 10 11 16,-3-4-3-16,0-3 0 0,-3 4-8 0,-1 2-11 16,-3-2 3-16,4 2 0 0,-8-2 8 0,0 2 0 15,1 1 0-15,-1 5 0 0,-3 1 0 0,-3 0 8 0,2 3-8 16,-2 0 0-16,3-4 0 15,0 4 0-15,-1 0 0 0,-2 6 0 0,3 1-8 0,3-1 8 0,-3 0-8 16,3 3 8-16,-3 7-10 0,4-10 10 16,-1 13-12-16,1-4 12 0,3 10-14 0,-1 0 4 15,1 0 1-15,7 0 0 0,-3 10 1 0,-1-1 0 16,4 7 0-16,0 3 0 0,4 6 8 0,3 3-8 0,0 7 8 0,4-1-8 16,3 4 8-16,0 6 0 0,-4 0 0 0,8 3 0 15,3 6 0-15,0-3 0 0,4-3 0 0,0-3 0 16,-4 0 0-16,0-7-10 0,4-8 10 0,-4 2-13 15,0-3 13-15,0-3 12 0,0-6-3 0,-3-6 0 16,0 2-9-16,3 4 8 0,-3-9-8 0,-1-1 8 16,1-3-8-16,3 4 12 0,-7-1-12 0,7-9 12 0,-7 6-3 15,4-2 0-15,0-4 0 0,-1 0 0 0,-3 0-1 16,1 0 0-16,-1 0 0 0,-4 0 0 0,8-4 5 0,-8-2 1 16,5-3 0-16,-5-1 0 0,1 4-3 0,-4-3-1 15,3-4 0-15,-3 4 0 0,0-7-10 0,-3 7 0 16,-1-7 0-16,5 3 8 15,-8-2 5-15,3-1 1 0,1-3 0 0,-1 0 0 16,-3 1 4-16,4 2 1 0,-4-3 0 0,0 3 0 16,3 7-40-16,1-4-8 0,-1-2-2 0,4 5 0 15,0 1 31-15,0 0 0 0,0 2-8 0,4 4 8 0,0-3 0 0,-1 3 0 16,1 3 0-16,-1 0 0 0,5 0 0 0,-5 3 0 16,4 3 0-16,-3-3 0 0,3 4-11 0,0-4 11 15,0 3-12-15,4 3 12 0,-4 1-15 0,-4 5 4 16,5-5 1-16,-5-1 0 0,4 7 10 0,0-4 0 0,-3 4-9 0,0-3 9 15,-4 2 0-15,3-5 0 0,-3 5 0 0,0-2 0 16,-7 3 0-16,0-7 0 0,0 7 0 0,0-4 0 16,-3 4 0-16,-4-7 8 0,3 7-8 0,-3-6 8 15,4-1-8-15,-4-6 0 0,-1 3 9 0,1 4-9 16,4-10 0-16,3 0 9 0,-7 0-9 0,7 0 0 16,-7 0 12-16,0-7-4 0,0 4 0 0,3-3-8 15,4-3 8-15,0 6-8 0,0-7 0 0,4 1 0 16,-1-1 0-16,4-2 0 0,4 2 0 15,-1-2 0-15,1-4-12 0,3 0 12 16,7 7-13-16,-3-10 5 0,3 7 8 0,0-4-8 0,4 0 8 0,0-3-8 16,-1 1 8-16,1-1 0 0,0 0-9 0,-1 0 9 15,-2-3 0-15,-1 10 0 0,0-4-9 0,0-3 9 16,-3 4 0-16,-1 2 0 0,1-3 0 0,0 7 0 16,-4-7-12-16,0 7 2 0,-7-1 0 0,3-2 0 15,1 6 10-15,-4-4 0 0,-7 10 0 0,7-6 0 0,-3 3 0 0,-4 3 0 16,0 0 0-16,0 0 0 0,0 0 0 0,0 0 0 15,0 0 12-15,0 0-4 0,-4 3-8 0,-6 6 0 16,3 7 0-16,-1-7 0 0,-2 10 0 0,-4-3-12 16,3 3 4-16,1 0 0 0,-4-1 8 0,3 7 0 15,-7-6 0-15,4 3 0 0,0 0 0 0,4-3-13 16,-5 3 5-16,1-3 8 0,4 0-8 0,3-1 8 16,0-2 0-16,0-3 0 0,3 2 0 0,-3 4 0 15,7-9 0-15,3-1 0 0,1 0 0 0,-4 1 0 16,7-4 0-16,-3 3 0 0,3-9 0 15,3 7 10-15,1-7-2 0,-1 0-8 0,5-7 0 0,2 7 0 16,-3-3 0-16,4-3 0 0,0-3 0 0,3 2 10 16,-7-2-10-16,7 0 12 0,4-1 0 0,-4 1 0 15,0-1 0-15,-3-5 0 0,-1 5-4 0,4 1-8 16,1-4 12-16,-8 1-4 0,-4-1-8 0,4-3 0 0,1 7 0 0,-1-7 0 16,-7 7 0-16,-4-4 0 0,4 4 0 0,0-7 0 15,0 7 0-15,-3-7 0 0,-8 4 0 0,4-4 0 16,4 0-16-16,-4 7 5 0,-7-10 1 0,-4 10 0 15,4-10 10-15,0 10-12 0,4-1 12 0,-4 1-12 16,0-7 12-16,3 13 0 0,4 3 8 0,0 0-8 16,-7-6 0-16,7 6 0 0,0 0-10 0,0 0 10 15,-4 15 0-15,8-5 0 0,7 2 0 0,-1 4 0 0,-3-7 0 16,0 10 0-16,-3-3 0 0,6 3 0 0,8-4 0 16,-4 4 0-16,-10-6 0 0,6 2 0 0,4 1 0 0,0-3 0 15,-3-4 9-15,0 7-9 0,-4-7 0 0,3-3 0 16,1-3 0-16,-4 4 0 0,-7-7 0 15,10 0 10-15,5 0-10 0,-5 0 10 16,-10 0-10-16,7-7 0 0,4-2 0 0,-1 6 8 16,1-10-8-16,-4 4 12 0,-3 0-12 0,6-4 12 15,1-3-12-15,-1 1 0 0,-6 2 0 0,-1-3 0 0,8-2 0 0,-4 8 0 16,-4-5 0-16,1 2 0 0,3 4 0 0,4-1 0 16,-8 4 0-16,-3 6 0 0,0 0 0 0,0 0 0 15,11 0 0-15,-4 0 0 0,-7 0 0 0,3 9-9 16,8 1 9-16,-4 5-13 0,0-2 13 0,0 3 0 0,0 2 0 15,0-2 0-15,7 3 0 0,-7-3 0 0,0-4 0 0,1 4 0 16,6-7 0-16,0 7 0 0,-4-4 0 0,1-5 0 16,3 2 0-16,0-6 10 0,0 4-10 0,-3-4 12 15,-11-3-12-15,10 0-14 0,8 0 3 0,-4-3 1 32,-10-4-115-32,10 4-23 0,7-6-5 0,-7-7-1 0</inkml:trace>
  <inkml:trace contextRef="#ctx0" brushRef="#br0" timeOffset="-201926.17">21865 10757 1843 0,'-10'9'164'0,"-1"-2"-132"16,4-4-32-16,-4 6 0 0,-6 0 84 0,10 1 11 15,7-4 1-15,0 4 1 16,-7-1-283-16,7-9-57 0,10 16-11 0,4-13-2 0</inkml:trace>
  <inkml:trace contextRef="#ctx0" brushRef="#br0" timeOffset="-200789.78">22444 10785 1267 0,'10'19'112'0,"-6"-3"-89"0,-1-7-23 0,-3 7 0 15,0 2 242-15,4 8 44 16,6-4 9-16,-2 9 1 0,-5-3-238 0,4 0-48 0,0 10-10 0,-3-4 0 16,-1 1 0-16,1-1 0 0,-1-5 0 0,1 5 0 15,-1-9 0-15,1 3 0 0,-8-9 0 0,8 0 0 16,-1 0 0-16,1-3 0 0,-8-7 0 0,4 0 0 15,0 1 0-15,0-10 8 0,0 0-8 0,0 0 8 16,0 0-8-16,0-10 0 0,4 1 0 0,-4-7 0 16,-7 4 0-16,7-13 0 0,7 6 0 0,-4-9 8 15,-3-4-8-15,0 1-16 0,4-10 4 0,3 7 1 16,-3-4 11-16,-1 4-10 0,-3-4 10 16,4 3-10-16,6 1 10 0,-3 6 0 0,0-7-9 15,0 13 9-15,7-3 0 0,-3 9 0 0,0 4 0 0,-1-4 0 16,-3 7 0-16,7 9 0 0,1 0 8 0,-5 0-8 15,-10 0 0-15,14 9 0 0,4 10 0 0,-4-3 0 16,-3 3 0-16,3-1 0 0,-4 7 0 0,4 4 0 16,-3-10 0-16,-1 12 0 0,-6-9 0 0,7 9 0 15,-1-3 0-15,-3 1 0 0,-7-1 0 0,7-3 0 0,4 0 0 0,-4-3 0 16,-7 3 0-16,7 0 0 0,0-6 0 0,0 0 8 16,0-4-8-16,0-2 12 0,-3-7-12 0,3 4 8 15,3-1-8-15,1 0 8 0,0-9 4 0,-4 7 0 16,10-7 0-16,-3 0 0 0,0-7-1 0,1 7 0 15,2-9 0-15,-3-7 0 0,0 7 7 0,1-10 2 0,-1 0 0 16,-4-6 0-16,8 3-7 0,-8-9-1 0,1 0 0 16,-4-10 0-16,4 3-12 0,-4 4 0 0,0-10 0 0,0 0 0 15,-4-3 0-15,1-6 0 16,3-1 0-16,-7 1 0 0,0-10 0 16,4 1 0-16,-4-1-8 0,3 10 8 0,-3-4-14 0,4-3 1 0,-4 4 0 15,0-4 0-15,0-2 13 0,0 2 0 16,0 10 9-16,-4 0-9 15,4-3-16-15,-3 9-10 0,-1 6-2 0,0 3 0 0,1 1 18 0,-1 6 10 16,1 3-12-16,-4 3 12 0,3 0 0 0,-3 9 0 0,4 4 0 0,-1-1 0 16,1 4-8-16,-4 3 8 0,3-3 0 0,4 6 0 15,-7 0-12-15,0 9 12 0,3 1-12 0,1-1 12 16,-4 7-12-16,3 2 12 0,1 8-12 0,3-1 12 16,0 3 0-16,0 0 0 0,0 7 0 0,0 2 0 15,7-2 0-15,0 9 0 0,-4-7 0 0,4 4 0 0,1-3 0 16,2-1 0-16,1 4 8 0,3-10-8 0,0 13 0 0,0-9 9 15,4 2-9-15,3 7 8 0,0 0 0 0,0-6-8 16,4 6 12-16,-4-4-4 0,0-2-8 0,0 0 0 16,4 3 0-16,0-10 0 0,-1 3 9 0,-2 1-9 15,-1-10 10-15,0-3-10 0,0 0 13 0,-3-3-3 16,3-7-1-16,0 4 0 0,-3-7 3 16,-1 1 1-16,-3-4 0 0,4-3 0 0,0-3 3 15,-4-3 1-15,4-3 0 0,-1 3 0 16,1-13 2-16,-4 6 0 0,4 1 0 0,-1-7 0 15,-3-9-6-15,0 6-1 0,0-2 0 16,-3-5 0-16,0 1-12 0,-1-3 8 0,-3 0-8 0,0-3 0 0,-3 2 17 0,3 1-2 16,-4 0-1-16,1 3 0 0,0 0-14 0,-1 3 8 15,-3 0-8-15,0 3 0 0,4 6 0 0,-1-2 0 16,-3-1 0-16,0 13 0 0,0-6 0 0,0 2 0 0,0-2 0 0,-3 6 0 16,3 3 0-16,0 0 0 0,0 0 0 0,0 0 0 15,-4-7 0-15,4 7 0 0,0 0 0 0,0 0 0 16,0 0-15-16,4-6-2 0,6 3-1 0,-3 3 0 15,0-6 18-15,4 6 0 0,-1 0 0 0,5-3 0 16,2 3-13-16,1 3 1 0,3-3 0 0,-3 0 0 16,-1 6 12-16,1-3 0 0,0 3 0 0,-4 4 0 15,0-1 0-15,3 1 16 0,-6-1-3 0,3 1-1 16,-3 5 7-16,-4-5 1 0,3-1 0 0,-3 7 0 16,0-7-20-16,1 10 0 15,-5-3 0-15,1-4 0 0,-1 4 0 0,-3 3 0 0,-3-1 0 0,-1-2 0 16,1 9 0-16,-5-6 0 0,1 0 0 0,-3 0 0 15,-1-1 0-15,1 1 0 0,-4 6 0 0,-1-9 0 32,-2 3-32-32,-1-3-9 0,-3-4-3 0,0-3 0 0,3 1-90 0,1-4-18 0,-1 4-4 0,-3-10-825 15</inkml:trace>
  <inkml:trace contextRef="#ctx0" brushRef="#br0" timeOffset="-200566.2">23262 10346 2833 0,'14'-9'125'0,"-7"2"27"0,4-2-122 0,7 0-30 15,6-1 0-15,4 1 0 0,11-7 9 0,-3 7-9 16,2-4 8-16,-2-3-8 15,-1 7-24-15,-3 3-9 0,-4-4-3 0,-3 1 0 16,-4 6-150-16,-4-3-30 0,-2-4-7 0,-5 1-761 0</inkml:trace>
  <inkml:trace contextRef="#ctx0" brushRef="#br0" timeOffset="-200235">20482 10857 2394 0,'0'0'52'0,"0"0"12"0,0-3 1 0,4-3 3 0,3-4-55 0,3 1-13 15,1 0 0-15,3-1 0 0,4-6 0 0,3 7-13 16,-3 0 2-16,3-4 1 0,0-3-7 0,0 7-2 16,4-7 0-16,-4 4 0 15,0-4-126-15,4 0-26 0,-4 7-5 0,0-3 0 0</inkml:trace>
  <inkml:trace contextRef="#ctx0" brushRef="#br0" timeOffset="-199177.55">16739 13400 1497 0,'0'0'66'0,"-3"0"14"0,-1-9-64 0,1 6-16 0,3-3 0 0,0-4 0 15,0 7 110-15,0-10 18 0,3 4 4 0,1 0 1 16,-1-1-108-16,4-2-25 0,-3-4 0 0,3 10 0 15,0-7-12-15,4-2-4 0,-4 5 0 0,0-9 0 16,3 4-7-16,1 5-1 0,3-2-1 0,-3-4 0 0,3 7 25 16,0-7 0-16,3 6 0 0,1 1 0 0,0 0 0 0,-1 2 0 15,4-2 0-15,4 6 11 0,0-3 12 16,0-4 2-16,3 7 1 0,0-3 0 0,0-4 0 16,0 4 0-16,4 3 0 0,0-3 0 15,3 3 0-15,4-7 0 0,3 4 0 0,1-4 0 16,-1 7 6-16,0-6 0 0,4 3 1 0,0-4 0 15,0 1-3-15,3-1-1 0,1-5 0 0,-1 5 0 16,1 1-6-16,6 0-2 0,4-1 0 0,7-6 0 0,0 7-3 0,0 0-1 16,4-7 0-1,3 3 0-15,7-2 2 0,3 5 0 0,1-5 0 0,3 5 0 0,1-2-7 0,2-4-2 16,8 0 0-16,0 4 0 0,0-4 1 0,3-3 0 0,4 4 0 16,0-4 0-16,3-3 11 0,0-3 2 0,4 0 1 15,0 0 0-15,7 3-13 0,0-10-2 0,0 4-1 0,3 0 0 16,1-7 14-16,6 1 2 0,-6-4 1 0,10 1 0 15,3-7 3-15,1 0 1 0,3 0 0 0,-7 0 0 16,0 0-7-16,0-3-2 0,4 3 0 16,-4 7 0-16,-4-4-7 0,-2-3-2 0,-2 6 0 0,2 1 0 15,-2-7-2-15,2 0-1 0,-5 9 0 16,0-2 0-16,1 2-1 0,-4-2-8 0,-7 2 12 16,0 1-4-16,-8-1-8 0,-2 7 10 15,-1-7-10-15,-3 13 10 0,0-9-10 0,-4 9 0 0,-7-3 9 0,-3 0-9 16,-1-3 0-16,-2 3 9 0,-8 6-9 0,0-6 0 15,-7 6 10-15,-7-3-10 0,-4 0 8 0,-6 9-8 16,-1-5 8-16,-3-4-8 0,0 3 0 0,-8 6 8 16,-2-2-8-16,-4-1 0 0,-4-3 9 0,0 0-9 15,-3 10 0-15,-4-7 0 0,-4 7 0 0,1-4 8 16,0-2-8-16,-4 5 0 0,-4 4 0 0,-3-3 8 0,4-1-8 0,-4 1-13 16,-3 6 3-16,-1-4 1 0,1-2 9 0,-4 9 0 15,3 0-9-15,-3 0 9 0,0-10-12 0,0 10 3 16,4-6 0-16,-4 6 0 15,0-3-14-15,0 3-2 0,-4-9-1 0,1 2 0 16,3-2-116 0,-4 6-23-16,-3-3-5 0,4-4-1011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01T12:29:20.2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19142 13247 666 0,'0'0'29'0,"0"0"7"0,0 0-36 0,0 0 0 0,0 0 0 0,0 0 0 16,0 0 53-16,0 0 4 0,0 0 1 0,3-10 0 16,-3 4-23-16,4-3-5 0,-4 9-1 0,3-10 0 15,-3 7 24-15,0 3 5 0,0-6 1 0,0 6 0 16,-3-10-15-16,3 10-4 0,-7 0 0 0,0-6 0 0,0 6-32 0,-4 6-8 15,-3-6 0-15,0 10 0 0,-4-4 0 0,1 3 0 16,-5 1 0-16,-2-1 0 0,-1 1 0 0,0 9 0 16,4-10 0-16,-4 7 0 0,1-7 9 0,3 0 3 15,3 1 1-15,4-1 0 0,-4 1 12 0,4-4 3 16,3-3 0-16,4 3 0 0,0-3-12 0,0 4-1 16,7-7-1-16,0 0 0 0,0 0 6 0,0 0 2 15,0 0 0-15,7 0 0 0,-7 0-7 0,14 9-2 16,-3-9 0-16,3 0 0 0,0 6-4 0,4-6-1 0,0 0 0 15,3 4 0-15,0-4 2 0,4 0 0 16,-4 6 0-16,0-3 0 0,4 3-10 0,-1-3 0 16,-3 7 0-16,4-4 8 0,3 3 9 0,-6 1 2 15,-5-1 0-15,4 1 0 0,-3-1-19 0,3 0-19 0,-7-2 4 16,0 8 1-16,-3-5 22 0,-4 2 5 0,0-2 1 16,-7-4 0-16,0 10-14 0,0-4 0 0,-3-2 0 15,-1-1 0-15,-7 7 12 0,4-1 0 0,-7-2 0 0,4-4 0 16,-4 7 7-16,-4 0 1 0,0-4 0 0,1-2 0 15,-1-1 8-15,0-3 1 0,1 4 1 0,-1-1 0 16,-3 1 0-16,3-10 0 0,4 6 0 0,-3-6 0 16,2 0-11-16,-2 0-3 0,-1 0 0 0,1-6 0 15,-5 6-7-15,5-10-1 0,-1 1-8 0,0 3 12 16,4-4-12-16,-3 1 0 0,-1-1 0 0,4 1 0 0,3-1 8 0,1 1-8 16,-1 3 0-16,1-4 0 15,3 1 0-15,-1 6 0 0,5-3-8 0,-1 2 8 16,1-2-96-16,3 6-13 15,0 0-3-15</inkml:trace>
  <inkml:trace contextRef="#ctx0" brushRef="#br0" timeOffset="480.99">19551 13231 1472 0,'0'0'65'0,"-11"0"14"0,4 0-63 0,-3 0-16 0,-1 0 0 0,1 6 0 16,-5-3 14-16,5 4 0 0,3 2 0 0,-4 1 0 16,-3-1-14-16,4 0-10 0,-1 7 2 0,0 3 0 15,4-4 8-15,-3-2 0 0,-4 3 0 0,7 3 0 16,0-1 0-16,-1 1 0 0,5 3 0 0,-1-3 0 15,-3 0 0-15,7 0 0 0,0-4 0 0,4-2 0 16,-1 9 14-16,4-10 5 0,1 4 1 0,2-7 0 16,1 1 19-16,3-1 4 0,7 1 1 0,-3-10 0 15,3 6-4-15,0-6 0 0,4 0 0 0,-1 3 0 16,-6-6 2-16,3-3 0 0,0 6 0 0,0-10 0 16,1 1-10-16,-1 2-1 0,0-2-1 0,-7 0 0 15,0-1-11-15,4 1-3 0,-8-7 0 0,1 7 0 0,-4-4 10 16,4-2 2-16,-8-4 0 0,4 3 0 0,-10-3-14 0,3 0-2 15,-4 4-1-15,1-4 0 0,-4 0 5 0,-1 3 0 16,-2 4 1-16,-4-4 0 0,-4 7-17 0,1-1 0 16,-5 1 0-16,1 9 0 0,0-6 0 0,0 12 0 15,-4-6 0-15,0 0 0 0,1 9-8 0,-1-9 8 16,4 10 0-16,0-1-9 0,0-3-7 0,-1 4-2 16,5-1 0-16,-1-6 0 15,4 4-37-15,0 2-7 0,3-3-2 0,1-2-579 16,3-4-116-16</inkml:trace>
  <inkml:trace contextRef="#ctx0" brushRef="#br0" timeOffset="998.12">20126 13121 1890 0,'0'-15'41'0,"0"15"9"0,0 0 2 0,0 0 1 0,0 0-42 0,0 0-11 15,0 0 0-15,0 0 0 0,0 0 0 0,-4 9 0 0,1-3-10 0,-1 4 10 16,1 8 0-16,-1-8 0 0,-3 9-8 0,4-4 8 16,-4 10 0-16,0-6-9 0,0 10 9 0,3-4-8 15,-3 0 8-15,7-3-8 0,0 3 8 0,0 3-8 0,0-3 8 0,0-6 0 16,7 6 0-16,-3-6 0 0,3-4 0 0,0-2 0 15,0 6 0-15,0-10 0 0,7 7 20 0,0-7-1 16,-3-2 0-16,3 2 0 0,0-6 9 0,0 3 1 16,4-3 1-16,-4-3 0 0,3 7-8 0,1-7-2 15,0 0 0-15,-4-7 0 0,3 7-4 0,-3-3 0 16,1 3-1-16,-1-6 0 0,-4 3 4 0,4-3 1 16,-3-4 0-16,0 7 0 0,3-6 9 0,-7 2 3 15,3-8 0-15,4 5 0 0,-3-2-1 0,0-4 0 16,-4-3 0-16,3 4 0 0,-3 2-11 0,-3-9-1 15,3 3-1-15,-4 1 0 0,1-1-6 0,-1 0-2 0,1-6 0 0,-4 6 0 16,0 0-10-16,0-6 8 0,0 6-8 16,0 4 8-16,0-4-8 0,0 9 0 0,0 1 0 0,-4 0 0 15,4-1 0-15,-3 1 0 0,3 9 0 0,0 0 0 16,0 0-26-16,0-7 2 0,-4 7 1 0,4 0 0 31,0 0-29-31,-7 0-5 0,4 0-2 0,3 0 0 16,0 0-22-16,0 0-5 0,0 0-1 0,-7 0-529 0,3 0-107 15</inkml:trace>
  <inkml:trace contextRef="#ctx0" brushRef="#br0" timeOffset="1634.52">20913 13015 2055 0,'0'0'45'0,"0"0"10"0,0 0 1 0,0 0 2 0,-4 9-46 0,1-3-12 0,-1 4 0 0,-3-1 0 0,4 4 0 0,-5 2 0 16,1 4 0-16,0 0 0 0,4 3 0 0,-4 0 0 15,3 3 0-15,1 9 0 0,-4-12 0 0,3 10-11 16,4-4 3-16,-3 0 0 0,-1-3 8 0,4 4 0 16,-3-1 0-16,3-3 0 0,0 3 0 0,-4-3 0 15,0 0 0-15,1-3 0 0,-1 3 0 0,4-6 0 16,0-3 0-16,0 3 0 0,-3-1 0 0,3-8 9 15,0-1 0-15,0-3 0 0,0-6-9 0,0 0 0 16,0 0 0-16,0 0 0 0,0 0 18 0,0 0 2 16,0 0 0-16,-4-6 0 0,1 3 12 0,-4-13 2 15,0 7 1-15,0-10 0 0,3 0-13 0,-3 1-2 16,4-8-1-16,-1 1 0 0,4-3 5 0,0-6 2 0,4 5 0 16,-1 1 0-16,1-6-26 0,-1 5 0 0,4-5 0 0,0 9 0 15,4-3 21-15,-1-1-1 0,1 4 0 0,3 0 0 16,-3-3-20-16,6 9-18 0,-3-6 3 0,8 6 1 15,-1 4 14-15,3 5-12 0,-6-2 12 0,7 2-12 16,-4 1 12-16,4 3 0 0,-8 6 0 0,1 0 0 16,0 0-9-16,-4 9 1 0,-4-9 0 0,1 9 0 15,-4 1-8-15,-4 6 0 0,1-7-1 0,-8 10 0 16,-3 0 8-16,0-1 9 0,0 4-13 0,-7 0 5 16,0-3 8-16,-4 6-8 0,4-6 8 0,0 6-8 15,0 0 8-15,-4-6 0 0,4 0 0 0,-3 0 0 0,6-1 0 16,-3-2 0-16,0 3 0 0,7-10 0 15,0 7 0-15,0-7 0 0,0 1 8 0,0-1-8 0,3 1 0 16,4-4 0-16,0-6 0 0,0 0 0 0,0 0 17 16,4 3-1-16,6 3 0 0,1-3 0 0,-1 4-7 15,4 2-1-15,4-9-8 0,3 10 12 0,0-10-3 16,-3 6-1-16,7 3 0 0,-4-6 0 0,0 7-8 0,0-4 0 16,0-3 0-16,-3 3 0 0,0 1 0 0,-4-4 0 15,0 6 0-15,0-2 0 0,0-4 0 0,-3 6-20 16,-4-9 3-16,0 6 1 15,3-3-52-15,-10-3-11 0,0 0-1 0,4 7-570 16,-4-7-114-16</inkml:trace>
  <inkml:trace contextRef="#ctx0" brushRef="#br0" timeOffset="2067.13">21802 12990 1555 0,'0'0'138'0,"0"0"-110"0,0 0-28 0,-4-4 0 16,-10-2 32-16,7 6 2 0,7 0 0 0,0 0 0 15,-14 0-34-15,0 0 0 0,3 6 0 0,-3-2 0 16,-7 2 0-16,0-3 0 0,-4 6 0 0,4-2 0 0,-4 11 15 0,0-8-4 15,1 6-1-15,3-4 0 0,-4 4 1 0,4 3 0 16,0-1 0-16,-1 7 0 0,5-6 25 0,3 0 4 16,0 6 2-16,3-6 0 0,0 3-14 0,4-3-4 15,4 3 0-15,-1-7 0 0,4 4-4 0,4 0-2 16,3-3 0-16,3 3 0 0,-2-4 2 0,6-2 0 16,-4 2 0-16,8-5 0 0,-4 6 12 0,4-7 4 15,-1 0 0-15,4 1 0 0,1-10-23 0,-1 9-4 16,-4-3-1-16,5-2 0 0,-1-4 4 0,0 6 1 15,4-6 0-15,-11 0 0 0,0 0-13 0,0 0 8 16,4-6-8-16,-1 6 0 0,-10 0 0 0,4 0-10 16,-1 0 0-16,1-10 0 15,-4 10-35-15,4-3-7 0,-4-3-2 0,0-4 0 16,3 4-155-16,-6-3-31 0</inkml:trace>
  <inkml:trace contextRef="#ctx0" brushRef="#br0" timeOffset="2560.98">22045 12899 1918 0,'0'0'42'0,"0"0"9"0,0 0 1 0,7 9 3 0,-7-9-44 0,4 9-11 0,-1 1 0 0,1-1 0 16,-1 1 0-16,1 5 0 0,-8 4 0 0,1 0 0 15,-1 6-12-15,1-6 1 0,-4 6 1 0,0 3 0 16,-4 0 10-16,4 4-8 0,3-4 8 0,-3-3-8 16,0-3 8-16,0 3 0 0,4 0 0 0,-1-6 0 15,-3 0 0-15,4 0 0 0,-1-4 0 0,4 4 0 16,0-9 14-16,0 5-2 0,-3-2 0 0,6-4 0 0,4 7-12 0,-3-7 9 16,-4 7-9-16,0-7 8 0,3 1-8 0,1-1 8 15,-4 1-8-15,0-1 8 0,0 0-8 0,0-9 0 16,0 0 0-16,0 0 0 0,-4 10 0 0,4-10 8 15,0 0-8-15,0 0 8 0,0 0 10 0,0 0 2 16,0 0 0-16,7-10 0 0,0 7-20 0,-3-6 0 16,-1 3 0-16,4-4 0 0,0 7 10 0,-3-3-2 15,-4 6 0-15,0 0 0 0,11-7 2 0,-1 4 0 0,-3 3 0 16,0 0 0-16,0 3 5 0,4 4 1 16,7-7 0-16,-4 9 0 0,-4-3 10 0,4-2 2 0,4 2 1 15,3-3 0-15,-3 3-29 0,-1-3 0 16,8 4 0-16,0-4 0 0,-1 3 10 0,-2-6-1 15,-5 0 0-15,1 0 0 0,3 0-9 0,-7 0 0 16,-3 0 0-16,-1 0 0 0,5-6 0 0,-5 6-12 16,-3-3 0-16,0-4 1 15,-3 7-30-15,-1-9-7 0,4 6 0 0,-7-3-1 16,-3-4-110-16,-1 1-21 0,8-1-5 0</inkml:trace>
  <inkml:trace contextRef="#ctx0" brushRef="#br0" timeOffset="2810.31">21964 12908 1670 0,'0'0'148'0,"0"0"-118"16,0 0-30-16,0 0 0 0,0 0 85 0,0 0 11 16,7 0 3-16,4-3 0 0,-11 3-73 0,7 0-14 15,10 0-4-15,-6 0 0 0,-1 0-8 0,5 0 0 16,2 3 0-16,-3-3 0 0,4 0 0 0,0 0 0 15,3 0 0-15,0 0 0 0,4 0 0 0,-4 0-11 16,-7 0 3-16,4 0 0 16,6 0-36-16,-6 6-6 0,-8-6-2 0,1 3 0 15,3-3-16-15,-3 0-3 0,-1 0-1 0,-3 0-673 0</inkml:trace>
  <inkml:trace contextRef="#ctx0" brushRef="#br0" timeOffset="3016.76">21982 13062 1947 0,'0'0'86'0,"0"0"18"0,0 0-83 0,0 0-21 0,0 0 0 0,0 0 0 16,10 0 40-16,-3 0 3 0,4 0 1 0,-1 0 0 16,8 6-31-16,3-6-5 0,-3 3-8 0,3 3 11 15,7-6-22-15,-3 10-4 0,7-4-1 0,-4-3 0 16,21 13-75-16,-21-13 41 0,-3 3 0 31,0-3-112-31,-4 4-22 0,4 2-5 0,-4-9-1 0</inkml:trace>
  <inkml:trace contextRef="#ctx0" brushRef="#br0" timeOffset="3745.69">18620 14012 1785 0,'0'0'159'0,"0"0"-127"15,0 0-32-15,0 0 0 0,3-6 18 0,-3 6-2 16,7-7-1-16,0 4 0 0,4-3-15 0,-1 6 0 16,1-3 0-16,0-4 0 0,-1 7 0 0,4 0 0 15,4 0 0-15,-4 0 0 0,4 7 0 0,-4-4 0 16,3-3 0-16,1 0-10 0,3 0 10 0,-3 6 14 15,3-6-3-15,4 3-1 0,-1 4 29 0,5-7 5 16,2 0 2-16,5 0 0 0,2 6-14 0,5-6-4 16,-1-6 0-16,8 6 0 0,2 0 13 0,1-7 3 15,7 4 0-15,11-3 0 0,3 6-8 0,4-10-2 16,-1 10 0-16,4-9 0 0,4 6 0 0,7-3 0 16,3 3 0-16,0-4 0 0,0 7-13 0,4-9-2 0,4 9-1 15,2-10 0-15,-6 10 9 0,0-6 1 0,0 6 1 16,-4-3 0-16,7 3 1 0,-3-6 0 0,-4 6 0 0,-3 0 0 15,-4 0-6-15,-3 0 0 0,3 0-1 0,-3 0 0 16,-4 0 1-16,-11 6 0 0,-3-3 0 16,-3-3 0-16,-1 0-13 0,-6 6-3 0,-8-6 0 0,1 0 0 15,-1 4-8-15,-10 2 0 0,-4-6 9 16,-7 0-9-16,-3 0 8 0,0 6-8 16,-1-6 8-16,-2 0-8 0,-12 0 0 0,4 0 8 0,0-6-8 0,-6 6 0 15,-1 0 0-15,0-6-15 0,-7 2 3 0,0-2 0 16,0 3-166-16,-11-6-33 0</inkml:trace>
  <inkml:trace contextRef="#ctx0" brushRef="#br0" timeOffset="6513.64">27587 11491 1785 0,'-3'-3'159'0,"3"-4"-127"0,-4-2-32 0,4 6 0 31,0 3-33-31,4-7-13 0,-4 7-2 0,0 0-1 0,0 0 39 0,0 0 10 0,0 0 0 0,0 0 0 16,7 0 0-16,-7 0 0 0,7 10 0 0,-7-1-8 15,0 10 0-15,0-3 0 0,3 3 0 0,-3 6 0 16,-3 3 8-16,-1 0 0 0,1-3 0 0,-1 10 0 16,-3-1 12-16,0-6-1 0,4 10-1 0,-4-4 0 0,-1-5 2 15,1 5 1-15,-3-6 0 0,3-2 0 0,0 2 17 16,3-9 3-16,-6 6 1 0,6 0 0 0,-3-6-24 0,4-1-10 15,-1-2 8-15,0-3-8 0,1 2 12 0,3-5-2 16,-4-1-1-16,4-3 0 0,-3-3-1 0,3-3 0 16,0 0 0-16,0 0 0 0,0 0 3 0,0 0 0 15,0-9 0-15,0 0 0 0,0-1 1 16,0-9 0-16,0 4 0 0,0-4 0 0,0 0 4 0,-4-6 2 16,4-3 0-16,-3 3 0 0,-1 3-2 0,1-10-1 15,3 4 0-15,0 0 0 0,-4 3-1 0,4-10 0 16,0 7 0-16,0-6 0 0,0 5-14 0,0 4 8 15,0-3-8-15,4 3 0 0,-1-3 13 0,1 3-3 16,-1 6-1-16,1 0 0 0,6-6-9 0,-2 13 0 16,2-4 9-16,1-3-9 0,-1 10 0 0,1-1 0 0,3 1 0 15,0-1 0-15,0 4 0 0,0-3 0 0,0 9-8 0,4 0 8 16,-4 0 0-16,4 9-8 0,-1-3 8 0,1-2 0 16,0 11-8-16,-1-5 8 0,-3 8-8 0,4-2 8 15,-4 6-8-15,0 0 8 0,-3 0-8 0,-1 3 8 16,-2 3 0-16,-1-3-8 0,-7 10 8 0,3-7 0 15,-6 0 0-15,3 1 0 0,-4 2 0 0,1-3 0 16,-5 7 0-16,1-7 0 0,0-3 0 0,-3 3 0 16,-4-3 0-16,3 3 8 0,-7-9-8 0,1 9 8 15,-1-6-8-15,1-3 11 0,-5 0-11 0,5-6 12 16,-1 2 2-16,-3 1 1 0,0-4 0 0,0-5 0 16,-1 2-2-16,5-3 0 0,-1-2 0 0,1 2 0 15,2-6-13-15,1 0 8 0,0 0-8 0,4-6 0 16,-1 6-15-16,4-10-9 15,0 4-1-15,3 3-1 0,4 3-126 0,-3-7-24 0,3 4-6 0,3-6-598 16</inkml:trace>
  <inkml:trace contextRef="#ctx0" brushRef="#br0" timeOffset="6911.25">28258 11569 864 0,'0'-9'76'0,"0"2"-60"0,0 7-16 0,0 0 0 0,0 0 180 0,0 0 34 0,0 0 6 0,-8 7 2 15,1 2-165-15,0 0-33 0,0 7-6 0,0 3-2 16,-3 6-16-16,-1-3 0 0,0 3-11 0,-6 3 11 16,3-3-8-16,0 4 8 0,0-4 0 0,-1 3 0 15,1-3 0-15,4 0 0 16,-4-3 0-16,7-3 0 0,-4 6 0 0,0-6 0 0,4-4 0 0,4 4 0 15,-4 0 0-15,3-10 0 0,1 7 0 0,3 0 0 16,-4-7 24-16,4 1-2 0,4-7 0 0,-1 6 0 16,4-3 12-16,0 4 2 0,4-4 1 0,-1-3 0 15,1-3-13-15,7 7-2 0,-1-4-1 0,1-3 0 16,0 0-9-16,-1 0-3 0,-3 0 0 0,4 0 0 16,3 6-9-16,0-6 10 0,1-6-10 0,-1 6 10 15,3-10-10-15,-2 10 0 0,-1-9 0 0,0-1 8 16,0 1-19-16,0 3-4 0,-3-4-1 0,-1 1 0 15,-2-4-21-15,-5-2-5 0,4 8-1 16,-3-5 0-16,-4-4-26 16,0 7-6-16,-3-10-1 0</inkml:trace>
  <inkml:trace contextRef="#ctx0" brushRef="#br0" timeOffset="7132.12">28039 11622 1497 0,'7'-6'133'0,"0"3"-106"16,3-3-27-16,5-4 0 0,2 1 24 0,4-1-1 15,4 1 0-15,0 0 0 0,-1 2-7 0,-2 4-2 0,6-3 0 0,-3 3 0 16,3-3-14-16,-4 6 0 0,-2-4 0 0,2-2 0 31,-2 6-21-31,-5 0-7 0,1 6-2 0,-4-2 0 16,-4-4-18-16,1 0-3 0,-4 0-1 0,4 6 0 15,-11-6-25-15,0 0-6 0</inkml:trace>
  <inkml:trace contextRef="#ctx0" brushRef="#br0" timeOffset="7309.66">28060 11782 1522 0,'0'0'68'0,"0"0"13"0,0 0-65 0,0 0-16 0,0 0 0 0,0 0 0 15,11 3 28-15,3-3 1 0,-4 7 1 0,8-7 0 16,0 0-18-16,-4 3-4 0,3-6-8 0,1 3 12 16,10 0-119-16,-3 0-24 0</inkml:trace>
  <inkml:trace contextRef="#ctx0" brushRef="#br0" timeOffset="7731.52">28847 11488 1450 0,'0'-16'32'0,"0"16"6"0,0-3 2 0,0 3 1 0,0 0-33 0,-7-7-8 16,0 7 0-16,-1 0 0 0,-2 0 0 0,-1 0 0 0,1 10 0 16,-1-4 0-16,-3 4 0 0,-4 2 0 0,4-3 0 15,-3 7 0-15,-5 3 0 0,5-3 0 16,-1 2 0-16,1 1-11 0,-1 0 11 0,4-3 0 0,3 3 0 0,1-1-8 15,-1-2 8-15,4 0 0 0,0-4 0 0,3 7-8 16,4-3 8-16,0-7 0 0,0 7 8 0,4-7-8 16,3 1 28-16,0-7 2 0,4 9 0 0,3-9 0 15,7 4 7-15,-3-4 2 0,3 3 0 0,-4-3 0 16,1 4-7-16,0-4 0 0,-1 3-1 0,4-3 0 16,-3 3-31-16,-4 4 0 0,4-1 0 0,-4-3 0 15,0 4 0-15,0-1 0 0,-3-6 0 0,-1 7 0 16,-3-4 0-16,0 4-21 0,-3-1 3 0,-4 0 1 0,0 1 17 15,0-4 0-15,-7 3 0 0,0 1 0 0,-4-1 17 16,1 1 4-16,-4-1 1 0,3 0 0 0,-7-2-14 0,4 2-8 16,-3 1 8-16,-5-1-8 0,1-3 9 0,-3-3-9 15,-1 4 12-15,4-7-12 0,-4 0 10 16,4 0-10-16,0 0 8 0,0-7-8 0,-1 4-13 16,5-3-8-16,-4 6-2 0,3-9 0 15,4 9-32-15,0-10-6 0,3 1-2 0,1 2-668 16</inkml:trace>
  <inkml:trace contextRef="#ctx0" brushRef="#br0" timeOffset="8051.5">29348 11491 1785 0,'-15'-19'79'0,"8"9"17"0,4 7-77 0,3-3-19 0,0 6 0 0,0 0 0 0,-7 0 81 0,0 6 13 0,0-3 2 0,-7 7 1 16,3-1-85-16,0 7-12 0,-3-7-14 0,0 10 3 15,0 6-5-15,4-6-2 0,-1 0 0 0,0 0 0 16,1 6 6-16,3 0 0 0,0-6 1 0,3 9 0 16,-3-9 11-16,4 6 0 0,-1 3 0 0,1-9 0 15,3 6 0-15,0-6 0 0,-4 6 0 0,4-6 0 16,-4-4 0-16,4 4 0 0,0-3 0 0,-3 3 8 15,-1-10-8-15,4 10 0 0,0-10 0 0,-3 7 0 0,-1-7 8 16,1-6-8-16,3 4 10 0,0-7-10 16,0 0-21-16,0 0-11 0,0 0-1 0,0 0-547 15,-7 0-110-15</inkml:trace>
  <inkml:trace contextRef="#ctx0" brushRef="#br0" timeOffset="8316.93">28885 11550 1839 0,'4'-15'40'0,"-4"15"9"0,0-10 2 0,0 10 1 0,7 0-42 0,0-9-10 16,0 9 0-16,0-7 0 0,4 7 18 0,3 0 2 16,-4-3 0-16,5 3 0 0,2 3-20 0,1-3 0 15,0 0 0-15,3 0 0 0,3 0 0 0,1 7 10 16,3-7-10-16,1 0 8 0,6 6-8 0,-3-3 0 15,-4-3 0-15,4 6 0 0,-1-2 0 0,-3-4 0 0,1 6-9 0,-5-3 9 16,1-3 0-16,-4 0-10 0,-3 0 10 0,0 6-8 31,-4-6-16-31,-4 0-4 0,1 0 0 0,-1 0 0 16,-3 0-70-16,-7 0-14 0,8-6-4 0,-8 6 0 0</inkml:trace>
  <inkml:trace contextRef="#ctx0" brushRef="#br0" timeOffset="8638.82">29623 11478 1450 0,'0'0'64'0,"3"3"14"0,-3 7-62 0,0 5-16 15,0 1 0-15,0-3 0 0,0 5 0 0,0 7 0 16,-3 1 0-16,3 2 0 0,0 0 0 0,0-3 0 16,-4 3 0-16,1 1 0 0,-1 2 0 0,1-9 0 15,-1 9 0-15,1-9 0 0,-8 3 12 0,7-6 0 16,1 6 0-16,-4-6 0 0,0 0 13 0,0 6 3 0,0-6 0 0,0-4 0 16,0 4-13-16,3-3-3 0,-3-4 0 0,0-2 0 15,0-1-12-15,3-3 11 0,1 4-11 0,-1-4 10 16,4-6-10-16,0 0-16 0,0 0 4 0,0 0-472 15,0 0-94-15</inkml:trace>
  <inkml:trace contextRef="#ctx0" brushRef="#br0" timeOffset="9239.45">29841 11516 979 0,'0'0'87'16,"0"0"-70"-16,0 0-17 0,8 9 0 16,-1 1 81-16,-7-1 13 0,0 0 2 0,0 7 1 0,-4 3-65 0,4 0-12 15,-3 6-4-15,-1 3 0 0,0-3-6 0,1 0-2 16,-1-3 0-16,1 3 0 0,-1 3-8 0,1-6 0 16,3 0 0-16,-7-3 8 0,3 6-8 0,1-9 0 15,-1-4 0-15,1 4 8 0,-4 0 13 0,3-4 3 16,1-2 0-16,-1-4 0 0,4-6 13 0,-3 9 3 15,-1-9 1-15,4 0 0 0,0 0-4 0,0 0-1 16,0 0 0-16,0 0 0 0,0 0 3 0,4-6 0 16,-4-3 0-16,7-1 0 0,-4-2-4 0,1-4-1 15,3 0 0-15,-4-2 0 0,4-7-34 0,0 6 0 16,0-3 0-16,0-3 0 0,4 0 0 0,0 6 0 16,-4 3 0-16,-4 7 0 0,4-4 0 0,-3 4 0 15,3 2 0-15,0 4 0 0,0-3 0 0,-7 6 0 16,0 0 0-16,7 6 0 0,0-3 0 0,4 7 0 0,-4-1 0 0,3 1 0 15,-3 5 0-15,4-5 0 0,-1-1-12 0,1 7 3 16,0-4 9-16,-1 4 0 0,1 0 0 16,-1-4 0-16,1-2 0 0,0 5 0 0,-4-5 0 0,3 5 0 15,-3-5 0-15,0-1 0 0,0 1 0 0,0-1 0 16,0 1 0-16,1-1-10 0,-5-3 10 0,4-3-10 16,-7-3 10-16,0 0 12 0,0 0-2 0,0 0-1 15,7 7 17-15,-7-7 3 0,0 0 1 0,7-7 0 16,4 4 10-16,-4-6 1 0,0-1 1 0,-4-2 0 15,5 2-15-15,-1-2-3 0,-4-4-1 0,1 1 0 16,-1 2 5-16,-3-6 0 0,4 3 1 0,-4-2 0 16,0-1-29-16,0 0-10 0,-4-3 0 0,4 3 0 15,-3 7 10-15,3-4 14 0,-4-3-3 0,4 4-1 16,0 2-39 0,-3-3-8-16,-1 7-2 0,4 0 0 0,0-7-18 0,0 6-4 0,0 1-1 15,0 0 0-15,0-7-126 0,0 7-24 0,4-10-6 16,-1 3-1-16</inkml:trace>
  <inkml:trace contextRef="#ctx0" brushRef="#br0" timeOffset="9702.2">30529 11362 1267 0,'0'0'112'0,"7"9"-89"15,-3-5-23-15,0 11 0 0,-1-5 45 0,-3 9 5 0,0-1 1 0,0-2 0 16,-3 9-41-16,-1-3-10 0,-3 3 0 0,3 3 0 15,-3-3 0-15,0 4 0 0,0-4 0 0,0 3 8 16,-3-3-8-16,3 0 0 0,-1-3 0 0,5 3 0 16,-4-6 0-16,0 0 0 0,3 6 0 0,-3-9 0 15,0 2 0-15,4-2 0 16,-1-3 0-16,-3 2 0 0,0-5 18 0,0-1 8 0,7-3 2 0,0-6 0 16,0 0 12-16,0 0 4 0,0 0 0 0,0 0 0 15,0 0 3-15,0 0 1 0,0 0 0 0,0 0 0 16,0-12-1-16,-4 2 0 0,4-2 0 0,4-4 0 15,-4 1-34-15,4 2-13 0,-4-6 11 0,3 0-11 16,4-3 11-16,0 0-11 0,0-3 12 0,0 0-12 16,0-3 8-16,4 9-8 0,-1-6 0 0,1 6 0 0,0 1 0 15,-4 2 0-15,3-3 0 16,1 3 0-16,-1 7 0 0,1 0 0 0,-4-1 0 0,4 1 0 0,-4 9 0 0,3-7 0 16,-3 7 0-16,0 7 0 0,4 2 0 0,-4 1 0 15,0-1 0-15,4 7-12 0,-4-1 12 0,0 4-11 16,0 0 11-16,0 0-10 0,0 6 10 15,0-6 0-15,0 9 0 0,0-9 0 0,-3 6 0 16,3-6 0-16,-4 6 0 0,4-7 8 0,-3 1-8 16,-1 0 0-16,1 3 0 0,-4-3 0 0,3-7 0 15,-6 4-12-15,3 3 4 0,0-3 0 16,-4-7-34-16,4 0-6 0,-3 1-2 16,-4-1-525-16,3 1-105 0</inkml:trace>
  <inkml:trace contextRef="#ctx0" brushRef="#br0" timeOffset="9880.42">30360 11754 576 0,'0'0'25'0,"4"-6"6"0,3 6-31 0,0-10 0 0,0 10 0 0,3 0 0 16,12-6 115-16,-5 3 17 0,1-3 3 0,-1 6 1 15,5 0-109-15,-1 0-27 0,3 0 0 0,-2 0 0 16,-5-3-28-1,4 3-12-15,-3-7-1 0,0 7-1 0</inkml:trace>
  <inkml:trace contextRef="#ctx0" brushRef="#br0" timeOffset="10202.79">30865 11469 1335 0,'0'0'59'0,"0"0"13"0,0 0-58 0,0 0-14 16,7 3 0-16,-4 3 0 0,1 4 0 0,-1 2 0 15,1-6 0-15,-4 13 0 0,0-3 0 0,-4 3-18 16,4-1 4-16,0 8 1 0,0-8 13 0,0 7 0 16,0-3 0-16,4 0-9 0,-4 0 17 0,0-3 3 15,0 3 1-15,3-3 0 0,1 0-12 0,-4-1-17 0,3-2 4 0,-3-3 1 16,0 2 24-16,0 1 6 0,0-3 1 0,0-4 0 15,0 0 1-15,-3 1 0 0,3 2 0 0,3-8 0 16,-3 5-20-16,0-9 0 16,0 0 8-16,0 0-8 0,0 0-11 0,0 0-5 15,0 0-2-15,0 0 0 16,0 0-43-16,0 0-9 0,0 0-2 0,0 0 0 0</inkml:trace>
  <inkml:trace contextRef="#ctx0" brushRef="#br0" timeOffset="10683.03">30678 11444 1209 0,'0'0'108'0,"0"0"-87"16,14 0-21-16,-4 3 0 0,4-3 84 0,0 6 12 15,4 0 2-15,3-3 1 0,0 4-71 0,1-4-15 16,-1 6-2-16,3-2-1 0,-6-7-10 0,0 3 0 15,-1-3 0-15,-2 0 0 0,2 6 0 0,1-3 0 16,-4-3 0-16,0 0 0 0,0 0-11 0,0 0 3 16,-3 0 0-16,3-3 0 0,-3 3 8 0,-1-6-12 15,1 6 12-15,-1 0-12 0,-3 0 12 0,4-3 8 16,-4 3-8-16,4-7 11 0,-4 7-11 0,0-3 0 16,0-3 0-16,0 6 0 0,-7 0 0 0,3-3 12 15,-3 3-12-15,7-7 12 0,-3 7-12 0,-4 0 0 16,7-3 0-16,-7 3 8 0,0 0 8 0,0 0 2 15,0 0 0-15,0 0 0 0,0 0 15 0,0 0 3 0,0 0 1 0,0 0 0 16,0 0-29-16,0 0-8 0,0 0 0 0,0 0 0 16,7 3 0-1,-3 7 0-15,-1 6 0 0,1-4 0 0,-4 4-10 16,3 3-6-16,-6-4-2 0,3 4 0 0,0 6 18 0,-4-3 0 0,4 3 11 0,0 3-11 16,0-3 10-16,0 4-10 0,-3-4 8 0,3 0-8 15,-4-3 12-15,4 3-4 0,0-6 0 0,-4 6 0 16,4-6-8-16,0-1 0 15,0-2 0-15,4 3 0 0,-4 0 8 0,0-10-8 0,0 1 12 0,0 2-4 16,0-2-8-16,0-7 0 0,0-3 0 0,0 0 0 16,0 0 0-16,0 0-9 0,0 0 9 0,0 0-13 31,0-10-140-31,0 1-28 0</inkml:trace>
  <inkml:trace contextRef="#ctx0" brushRef="#br0" timeOffset="11052.04">31351 11481 1242 0,'0'0'27'0,"0"19"5"0,-3-3 2 0,-1 3 2 0,1-1-36 0,-1 7 0 16,-3 4 0-16,4-4 0 0,-1 9 16 0,1-6-4 15,-1 1-1-15,1 2 0 0,3-3-11 0,-4-3 0 16,4-3 0-16,0 3 8 0,0-6 4 0,4 0 1 0,3-3 0 15,0-7 0-15,3 7-4 0,-3-7-1 0,4 1 0 0,-1-7 0 16,5 3 32-16,-5-3 7 0,8-3 1 0,-4-3 0 16,0 3-12-16,0-6-3 0,0-4 0 0,4 1 0 15,-4 0 5-15,0-10 1 0,-3 9 0 16,3-9 0-16,-4-2-15 0,1 2-4 16,0-10 0-16,-4 11 0 0,-4-11-3 0,-3 4-1 0,0-3 0 0,-3 3 0 15,-4 0-3-15,-4 3-1 0,0-3 0 0,-3 6 0 16,0-6 1-16,0 9 0 0,-4 7 0 0,-3 0 0 15,0-4-13-15,0 7 0 0,-4-4 0 0,4 4 0 16,0 3-18-16,0-3 0 0,3 6 0 0,0-3 0 16,1 3-114-1,3-7-24-15,0 7-4 0,3 0 0 0</inkml:trace>
  <inkml:trace contextRef="#ctx0" brushRef="#br0" timeOffset="11621.59">31838 11415 2174 0,'0'0'48'0,"0"0"9"0,0 0 3 0,0 10 1 0,4-1-49 0,-4 4-12 15,0 2 0-15,0 1 0 0,-4 6-9 0,4 0-5 16,-3 0-1-16,3-3 0 15,-4 6-9-15,4 3-1 0,0-3-1 0,-3 3 0 0,-1-3 4 0,4-6 1 0,-3 6 0 0,-4-6 0 16,7 0 21-16,-4 0 0 0,-3-4 0 0,3 4 0 16,-3-3 0-16,0-7 0 0,4 7 0 0,-4-7 0 15,0 1 15-15,0-1 4 0,0-6 1 0,3 4 0 16,-3-7-20-16,7 0 0 0,0 0 0 0,0 0 0 16,-7 0 10-16,0-7-2 0,3 4 0 0,4-12 0 15,-3 5 8-15,3-5 2 0,0-4 0 0,0 0 0 16,0 0-2-16,0-6 0 0,0 3 0 0,0-9 0 15,3 9 4-15,-3-10 1 0,4 4 0 16,-1 3 0-16,1-3-21 0,-1 0 0 0,1 3 0 0,-1 6 8 16,1 3-8-16,3 4 0 0,-3-4-11 0,3 13 11 15,-4-4 0-15,-3 7 15 0,0 0-2 0,11 0 0 16,-1 0-23-16,1 10-5 0,-4-4-1 0,4 7 0 16,-1-4 16-16,4 7 8 0,-3 3 0 0,3-1-8 15,0-2 0-15,0 9-16 0,0-6 2 0,0 0 0 0,4 0 14 16,0 6 0-16,-4-7 0 0,3 1 0 0,-6-3 0 0,7-3 0 15,-4 2 0-15,0 1 0 0,0-7 0 0,-3 1 8 16,-1-7-8-16,1 3 0 0,-1 0 26 0,1-3-2 16,-4-3 0-16,4 0 0 0,-1-3 12 0,-6-3 3 15,3-3 0-15,0 2 0 0,0-5-7 0,0-4 0 16,-4-9-1-16,1 6 0 0,-1-9-15 16,-3 3-4-16,0 3 0 0,-3-9 0 0,-1 2-12 0,-3-5 0 15,-3 6 0-15,-1-7 0 16,1 1-119-16,-8 2-26 0,0-8-6 0,1 2-1 15</inkml:trace>
  <inkml:trace contextRef="#ctx0" brushRef="#br0" timeOffset="18419.83">27298 12714 2016 0,'-14'-19'89'0,"3"9"19"0,4 7-87 0,-3-3-21 0,-1 6 0 15,0 0 0-15,4 0 63 0,0 0 8 0,0 6 1 0,7-6 1 16,0 0-62-16,0 3-11 0,0-3 0 0,0 7-10 16,7 2 10-16,4-6 0 0,-4 7-9 0,4-4 9 15,3-6 0-15,3 9 0 0,-3-9 12 0,4 7-4 16,3-4 3-16,-3-3 0 0,3 0 0 0,0 0 0 16,0 0 11-16,1 0 2 0,-1 0 1 0,3 0 0 15,1-3 12-15,0-4 3 0,-1 7 0 0,5-6 0 16,2 3-4-16,1 3-1 0,0 0 0 0,3 0 0 15,1 0-3-15,-1 0-1 0,0 0 0 0,4 0 0 0,-4 0 11 16,4 0 2-16,3 0 1 0,8 0 0 0,-1 0-33 0,0 0-12 16,1 0 0-16,3 3 9 0,0-3 4 0,0 6 1 15,0-6 0-15,-1 0 0 0,1 0-5 16,4 0-1-16,3 0 0 0,3 0 0 16,-3-6-8-16,4 6 12 0,-4 0-12 0,0 0 12 0,0 0-4 15,3 0-8-15,1-3 12 0,3 3-4 0,3 0 2 0,-3 0 0 16,0 0 0-16,0 0 0 0,4 0 5 0,-1 0 1 15,5 0 0-15,2-6 0 0,-3 6-16 0,-3 0 0 16,3 0 0-16,-4 0 0 0,1 0 0 0,3 0 11 16,-3-4-3-16,3 4-8 0,3 0 10 0,-3 4-10 15,-3-4 8-15,-4-4-8 0,4-2 10 0,-1 3-10 0,1-3 12 0,-1 6-12 16,1-3 10-16,-4-4-10 0,-4 7 8 0,1-3-8 16,-1-3 0-16,-3-3 8 0,4 2-8 0,-1 4 0 15,1-3 0-15,-4-4 8 0,0 7-8 0,-4-3 0 16,1 3 15-16,-5-3-3 0,5-4 0 0,-1 4 0 15,1 3-12-15,3-3 9 0,-4 2-9 0,1-2 8 16,-4 3-8-16,-4-3-11 0,4 6 3 0,0-10 0 16,-4 10 8-16,1-3 12 0,3-3-2 15,-4 3-1-15,0-3-9 0,-3-1 0 0,0 4 0 0,-4 3 0 16,-3 0 0-16,-4-6 0 0,1 3 9 0,-5 3-9 16,1-7 0-16,-4 7 0 0,1-3 0 0,-5-3 0 15,-3 6 0-15,1-3 0 0,-5-3 0 0,1 6 0 16,-4-10-9-16,0 10 0 15,-3-9 0-15,-4 9 0 0,3-6-11 0,-6 2-3 0,3-2 0 0,4 3 0 16,-4-3-62-16,-4-4-13 0,1 1-2 0,-4 0-1 16,3-1-125-16,-3 1-25 0,-3-20-5 0,-1-2 0 0</inkml:trace>
  <inkml:trace contextRef="#ctx0" brushRef="#br0" timeOffset="21280.15">18041 14783 748 0,'0'0'67'0,"0"0"-54"0,-3-3-13 0,-1-6 0 15,4 2 72-15,0-2 11 0,-4 3 2 0,8-4 1 16,-4 1-7-16,0 6-2 0,4-13 0 0,-4 7 0 16,7-1-33-16,-4 4-6 0,1-3-2 0,-1 5 0 15,1-2 12-15,-4 6 3 0,0 0 0 0,0 0 0 16,0 0-6-16,0 0-1 0,0 0 0 0,0 0 0 15,0 0-28-15,0 0-5 0,0 0-2 0,3 6 0 16,-3 4-1-16,4 6 0 0,-4-4 0 0,3-2 0 16,-6 8 5-16,3-8 1 0,-4 5 0 0,4 4 0 15,0-3 6-15,0 3 0 0,-3 0 1 0,3-1 0 16,0 4 11-16,0 0 3 0,0-3 0 0,0 3 0 16,0 0-10-16,0-3-1 0,0 6-1 0,0-6 0 15,0 3-7-15,0 0 0 0,-4-4-1 0,4 4 0 0,0 0-7 16,0-3-8-16,-3 6 11 0,-1-6-11 0,4 0 10 15,0 3-10-15,-3-3 8 0,3-7-8 0,0 4 11 0,-4-7-3 16,4 7-8-16,-3-4 12 0,6-5-4 0,-3 2-8 16,0 1 11-16,0-10-11 0,0 0 24 0,0 0-3 15,0 0 0-15,0 0 0 0,0 0-1 0,0 0 0 16,0 0 0-16,0 0 0 0,0 0-20 0,0 0 0 16,4-4 0-16,-4 4 0 0,3-12 0 0,-3 9 0 15,-3-4 0-15,3-2 0 16,-4 6-31-16,1-3-10 0,-1 3-3 0,4 3 0 15,0 0-41-15,-7-7-9 0,0 4-2 0,0-3 0 16,-4-4-144-16,4 1-28 0,-3-10-7 0,3 0-1 0</inkml:trace>
  <inkml:trace contextRef="#ctx0" brushRef="#br0" timeOffset="21682.08">17724 14711 806 0,'-4'-19'72'0,"4"19"-58"0,4-6-14 0,-4 3 0 0,0 3 204 0,0 0 39 15,7-6 7-15,-4 2 2 0,4-2-180 0,0-3-35 16,4 9-7-16,-4-3-2 0,3-4-2 0,-2 7-1 15,2 0 0-15,4 0 0 0,-3 0-8 0,3 0-1 16,7-3-1-16,-3 3 0 0,-1-6 2 0,1 6 1 16,3 0 0-16,0-6 0 0,4 3-4 0,-4 3-1 15,4 0 0-15,0 0 0 0,3-7-2 0,-3 7-1 16,-4 0 0-16,3 0 0 0,1 0 3 0,-4 0 1 16,0 7 0-16,1-7 0 0,-1 0-2 0,-4 0 0 15,1 3 0-15,0 3 0 0,-4-6-4 0,0 6-8 16,-4-3 11-16,1-3-11 0,-4 10 11 0,4-10-11 15,-4 6 10-15,0-6-10 0,0 3 0 0,-7-3 0 0,0 0 0 0,0 0 0 32,7 6-40-32,-7-6-8 0,0 0-2 0,0 0 0 15,0 0-148-15,0 0-30 0,0 0-5 0,7-15-2 0</inkml:trace>
  <inkml:trace contextRef="#ctx0" brushRef="#br0" timeOffset="22372.84">18951 14727 1260 0,'0'0'56'0,"0"0"11"0,-3-6-54 0,-8 2-13 15,4-2 0-15,0 3 0 0,0-3 39 0,0-4 5 16,-4 4 0-16,1 3 1 0,3-3-4 0,-4 6-1 16,1 0 0-16,-1 0 0 0,-3 0-25 0,3 6-6 15,-3-3-1-15,0 3 0 0,-4 4-8 0,1-1 0 16,-4 1-12-16,-1 5 12 0,1-2-9 0,-3 9 9 15,-1-10 0-15,0 7 0 0,4-3 0 0,0-1 0 0,0-2 0 0,-1 3 0 16,12 2 0-16,-1-8 0 0,-3 6 8 0,7-7-8 16,0 0 9-16,0-2-9 0,7-7 8 0,0 0-8 15,0 0 15-15,0 0-3 0,0 0 0 16,0 0 0-16,11 3 20 0,-1-3 3 0,4 0 1 0,4 0 0 16,0-3-4-16,3 3-1 0,0-7 0 0,-3 7 0 15,6 0-13-15,-3-6-2 0,4 6-1 0,0-3 0 16,-4 3-4-16,4 3-1 0,-4-3 0 0,-4 0 0 15,5 6-2-15,-5 1-8 0,1-4 12 0,0 6-4 16,-4-3-8-16,3 4 0 0,-3-7 0 0,4 6 0 16,-4 1 0-16,-3 5 0 0,3-5 0 0,0 6 0 15,-3-7 0-15,-4 7 8 0,0-4 0 0,-4-2 0 16,4-1-8-16,-3 7 0 0,-8-7 0 0,4 0 0 16,-3 7 9-16,-4-6 0 0,-7-1 0 0,-1 0 0 0,1 1 4 15,-3-1 1-15,3 1 0 0,-8-1 0 0,1 7 2 0,-3-7 1 16,2 1 0-16,1-1 0 0,-3-3 4 0,-1-3 1 15,4 4 0-15,-4-4 0 0,4 3 0 0,0-6 0 16,-4 0 0-16,7 0 0 0,1-6 2 0,3 3 1 16,-4-4 0-16,4 4 0 0,0-3-10 15,3-3-3-15,-3 5 0 0,3-2 0 0,4 0-12 16,-3 3 0-16,3-4 0 0,0 7 0 0,0 0 0 0,0 0 11 16,-1-3-11-16,-2 3 10 15,3 0-39-15,0 3-8 0,0-3-2 0,7 0 0 16,-4 7-37-16,-3-7-8 0,0 3-2 0,7-3-554 15,0 0-112-15</inkml:trace>
  <inkml:trace contextRef="#ctx0" brushRef="#br0" timeOffset="22923.92">19212 14808 1796 0,'0'0'80'0,"-3"-9"16"0,-1 3-77 0,4 6-19 0,0 0 0 0,0 0 0 16,0 0 0-16,0 0-16 0,0 0 4 0,0 0 0 0,0 0 12 0,0 0 16 15,0 0-3-15,0 0-1 0,0 0-12 0,0 0 0 16,-3 9 0-16,-1 4 0 0,-3-4 0 0,4 4 0 16,-4-4 0-16,-1 7 0 0,-2 2 0 0,3-2 0 15,0-3 0-15,0 9-10 0,-4-4 18 0,8-5 3 16,-1 3 1-16,4 2 0 0,0 1 6 0,0-3 2 16,4-7 0-16,3 10 0 0,0-9 12 0,3 8 2 15,1-8 1-15,3 5 0 0,0-5 0 0,4-1 0 16,-1 1 0-16,5-4 0 0,-1 3 5 0,-4-9 2 15,5 10 0-15,-1-10 0 0,-4 9-21 0,8-9-4 0,-4 0-1 16,0 0 0-16,-3 0 0 0,7 0 0 0,-4-9 0 16,4-1 0-16,-8 1 4 0,1 3 0 0,-1-7 0 0,1-3 0 15,-4-2 3-15,0 2 1 0,-3 3 0 16,0-5 0-16,-1-4 12 0,-3 3 4 16,-3-6 0-16,-1 6 0 0,-6 0-26 0,-4-6-5 0,3 6-1 0,-6 0 0 15,-1 4 0-15,-3 5 0 0,-4 1 0 0,1 6 0 16,-8-3-8-16,0 6 8 0,4 0-8 0,0 6 8 15,0-3-8-15,-4 3 0 0,4-3 0 0,0 4 0 16,-1-4 0-16,5 3-17 0,-4-6 4 0,3 6 1 16,4-3-144-1,0-6-29-15,-14-12-6 0,17-4-1 0</inkml:trace>
  <inkml:trace contextRef="#ctx0" brushRef="#br0" timeOffset="26376.6">20518 14793 1324 0,'0'0'118'0,"-8"-3"-94"0,8-4-24 0,-3 4 0 16,-4-3 69-16,7 6 10 0,0 0 1 0,0 0 1 0,-4 0-28 0,4 0-5 15,-3-10-2-15,3 10 0 0,0 0-14 0,0 0-2 16,-7 0-1-16,7 0 0 0,0 0 8 0,0 0 2 15,0 0 0-15,0 0 0 0,0 0-39 0,0 0 0 16,0 0-9-16,0 0 9 0,0 0 0 0,-4 10 10 16,4-10 1-16,0 0 0 0,0 6 2 0,0 4 1 15,0-10 0-15,0 0 0 0,0 0 10 0,11 3 1 16,-4 3 1-16,7-6 0 0,0 3 12 0,4-3 2 16,-4-3 1-16,7 3 0 0,-3-6-2 0,6 6-1 15,1-3 0-15,3-4 0 0,4-2-14 0,0 6-2 16,0-4-1-16,-1 7 0 0,1-9-11 0,-4 9-2 0,-3-6-8 15,-4 3 12-15,4 3-12 0,-4-7 0 0,-3 7 0 16,-1 7 0-16,-3-7 0 0,0 0 0 16,-3 0 0-16,0 0 0 0,-1 0 0 0,1 3 0 15,-4 3 0-15,0-6 0 0,0 0 0 0,-7 0 0 0,0 0 0 0,0 0 0 16,7 0 0-16,-7 0 0 0,0 0-8 0,0 0 8 31,0 0-39-31,0 0-1 0,0 0 0 0,0 0 0 16,0 0-35-16,0 0-7 0,0 0-2 0,0 0 0 0,-7 9-107 0,0-2-21 15,0-4-5-15,0 3-1 0</inkml:trace>
  <inkml:trace contextRef="#ctx0" brushRef="#br0" timeOffset="26711.7">20546 15150 1933 0,'-4'-9'85'0,"4"9"19"0,-3-3-84 0,3 3-20 15,0 0 0-15,0 0 0 0,0 0 0 0,7-7 9 16,-7 7-9-16,10 0 0 0,4 0 32 0,1 0-1 16,-5-3 0-16,8 3 0 0,-4 0-7 0,0 0-2 15,7 0 0-15,0 0 0 0,4 0 7 0,0 0 2 0,-1-6 0 0,1 6 0 16,0 0-9-16,-4 0-2 0,4 0 0 0,-8 6 0 15,5-6 1-15,-5 0 0 0,1-6 0 0,-1 6 0 16,1 0 7-16,0 0 2 0,-1-3 0 0,-3-4 0 16,8 4-18-16,-5-3-3 0,-3 6-1 0,4-6 0 15,-4 3-8-15,0 3 0 0,0-7 0 0,0 4 8 32,-3-3-27-32,3 6-5 0,-3-3-2 0,-1-3-710 0,1 6-143 0</inkml:trace>
  <inkml:trace contextRef="#ctx0" brushRef="#br0" timeOffset="27644.72">22257 14517 1612 0,'7'-3'144'0,"-7"-4"-116"16,0-2-28-16,-4 6 0 0,-3-7 47 0,7 1 3 0,0-4 1 0,-3 4 0 15,-8 0-18-15,1 5-3 0,6-5-1 16,-3 3 0-16,0 3-15 0,-4-4-3 0,4 7-1 0,-3 0 0 16,3 0-2-16,-7 7-8 0,-4-4 12 0,4 3-4 15,0 3-8-15,-4 1 0 0,-3 2 0 0,3 4 8 16,-3 0-8-16,7 3 8 0,-4-1-8 0,-3 1 8 16,-4 0 3-16,4 6 0 0,7-6 0 0,-3 6 0 15,-5 0-11-15,5-3 0 0,3 0 9 0,3-3-9 16,0 0 16-16,8-1-2 0,-1-2 0 0,8 3 0 15,-1-3 3-15,4 2 1 0,-3-5 0 0,3 3 0 16,7-7 8-16,-3 10 2 0,-1-10 0 0,-3 1 0 16,8-1-2-16,-1 7 0 0,0-7 0 0,0 1 0 15,-7-4-6-15,7-3-2 0,0 6 0 0,4-2 0 16,-8-7-5-16,8 9-1 0,0-9 0 0,3 9 0 16,-4-9-12-16,1 7 11 0,3-7-11 0,-3 0 10 15,0 0-10-15,-1 0 10 0,-3 0-10 0,4-7 10 16,3 7-42-16,-7 0-9 0,-7-3-2 0,4-3 0 15,-1-3-105-15,1 2-20 0,0-2-5 0,-4 0-414 16,-4-1-82-16</inkml:trace>
  <inkml:trace contextRef="#ctx0" brushRef="#br0" timeOffset="28208.1">22645 14523 921 0,'-14'-9'82'0,"14"9"-66"15,0 0-16-15,0 0 0 0,0 0 170 0,0 0 30 16,0 0 7-16,0 0 1 0,0 0-115 0,0 0-22 16,-7 0-5-16,7 0-1 0,0 0-39 0,-4 9-8 15,-6 0-2-15,2 7 0 0,1-3-16 0,0 2 0 0,0 4 8 0,-3 0-8 16,-1 0 16-16,4 6 0 0,0 0 0 0,-4 0 0 16,1-3-16-16,-1 3-19 0,1 0 4 0,3 3 1 15,0-9 14-15,-4 9 0 0,0-12 0 0,8 9 10 16,-4-6-2-16,3 0-8 0,-6-4 12 0,-1-2-4 15,11 3 6-15,-3-7 1 0,-8 0 0 0,8 1 0 16,-5-1 4-16,8-9 1 0,-3 7 0 0,3-7 0 16,-7 3 8-16,7-3 1 0,0 0 1 0,0 0 0 15,0 0-10-15,0 0-1 0,7-10-1 0,0 1 0 16,0-10 22-16,0 3 5 0,-3 4 1 0,6-13 0 16,1 0-29-16,-4 3-5 0,0-3-2 0,3 0 0 15,1-4 2-15,0 1 0 0,-4 3 0 0,0-3 0 16,0 3-4-16,3 0 0 0,-3 3 0 0,-3-3 0 0,-4 6-8 15,7 0 0-15,-3 3 0 0,3 1 0 0,-7-4 0 16,3 9 0-16,4 1-9 0,-3 0 9 16,-1 2 0-16,1-2-8 0,3-1 8 0,-4 10 0 0,8-9-10 0,-11 9 10 15,0 0-8-15,0 0 8 0,11 0-8 0,-4 6 8 16,-7-6-8-16,0 0 8 0,7 10-10 0,0-1 10 16,-4 1-12-16,1 8 12 0,-4 1-9 0,3-3 9 15,4 9 0-15,0-3-9 0,-7 3 9 0,4-6 0 16,-1 6 0-16,5 3 0 0,-1-3 0 0,-4 0 0 15,4 4 0-15,0-4 0 0,4-3 0 0,-4 3 0 16,-7 3 0-16,3-3 0 0,8-6 0 0,-4 6 0 0,-7-13 0 0,4 10 0 16,-1-9 0-1,1 6 0-15,-4-10 0 0,0 7 0 16,-4-7-36-16,4-3-12 0,0-6-3 0,0 0 0 16,-7 4-115-16,7-4-23 0,0 0-5 0</inkml:trace>
  <inkml:trace contextRef="#ctx0" brushRef="#br0" timeOffset="28401.21">22433 14862 2098 0,'0'0'93'0,"0"0"19"15,7-7-89-15,0 7-23 0,4-9 0 0,-1 9 0 0,1 0 0 0,3-3-13 16,4-3 1-16,-1 6 1 15,-6 0-35-15,3-4-7 0,4-2-2 0,-1 6 0 16,-3 0-55-16,4 0-11 0,-4-3-3 0</inkml:trace>
  <inkml:trace contextRef="#ctx0" brushRef="#br0" timeOffset="28986.17">22973 14542 1209 0,'10'-10'108'0,"-10"10"-87"15,0 0-21-15,0 0 0 0,0 0 90 0,0 0 14 16,0 0 2-16,0 0 1 0,0 0-37 0,-7 0-7 16,0 7-2-16,0-4 0 0,0 6-18 0,0 1-4 15,4-1-1-15,-4 7 0 0,-4-1-17 0,4-2-3 0,3 3-1 0,1 2 0 16,-1 7-17-16,1-6 10 0,-1 0-10 0,4 0 8 16,7 6-8-16,-7-6 0 0,-3 6 0 0,3 0 0 15,7-3 0-15,-7 3 0 0,0 0 0 0,0-6 0 16,0 9 0-16,7-9 0 0,-7 0 0 0,0 3 0 15,0-3 0-15,0-7 12 0,11 4-2 0,-8-1 0 16,-3-2 8-16,4-4 2 0,3 1 0 0,-4-4 0 16,1 3-4-16,-4-9 0 0,0 0 0 0,0 0 0 15,7 0 10-15,-7 0 2 0,0 0 0 0,3-3 0 16,1-9 6-16,-1 2 2 0,-6 1 0 0,-1-4 0 16,1-2-26-16,3-1-10 0,0-3 8 0,-7 0-8 15,-4 1 10-15,4-1-10 0,4-6 12 0,-4 0-12 16,-1-4 18-16,1 4-3 0,4 3-1 0,3-3 0 0,0 7-3 15,0-1-1-15,-4-6 0 0,8 9 0 16,3-3-10-16,-4 0 8 0,1 4-8 0,0 2 8 16,6-3-8-16,-3 7 0 0,0 0 0 0,0-1 8 0,0 1-8 0,4 2 0 15,-1-2 0-15,1 0 0 0,3 6-8 0,4-4 8 16,-4 1 0-16,4 3 0 0,-1 3 0 0,-3-6-9 16,0 6 9-16,1 0 0 0,2 6-9 0,-6-6 9 15,-1 9 0-15,-3-2-9 0,0 2 9 0,1 0 0 16,-5 1 0-16,1-1-8 0,-4 1 8 0,-4 5 0 15,1-2 0-15,3 2-8 0,-4-2 8 0,-3 3-8 16,0 3 8-16,0-10-8 0,0 7 8 0,0-1 0 16,-4-2 0-16,1-4 0 0,-1 1 0 0,-3 5 0 15,3-5 0-15,-3-1 0 0,4 1 0 0,-5-1 0 0,5 0 0 16,-1-2 0-16,8-4 0 0,3-3-20 16,-11 6 4-16,11-6 1 15,0 0-104-15,0 0-21 0,0 0-4 0,7-9 0 16,0 2-73-16,4 4-15 0</inkml:trace>
  <inkml:trace contextRef="#ctx0" brushRef="#br0" timeOffset="29484.99">23354 14623 1332 0,'0'0'59'0,"0"0"12"0,0 0-57 0,0 0-14 0,0 0 0 0,3 0 0 16,-3 0 64-16,0 0 11 0,0 0 1 0,0 0 1 15,0 0-20-15,0 0-4 0,0 0-1 0,-3 7 0 16,-4 2-34-16,3 0-7 0,1 10-2 0,-1-3 0 0,1 0-9 0,3-4 0 15,-4 7 0-15,-3 0 0 0,7 6 0 0,-3-6 0 16,-4 6 0-16,3-6 0 0,0 6 0 0,4-7 0 16,-3 1 0-16,-1 0 0 0,1 3 0 0,3-3 8 15,0-7-8-15,0 4 0 0,-4-7 19 0,4 1-2 16,0-1 0-16,0-9 0 0,0 7 14 0,0-7 2 16,0 0 1-16,0 0 0 0,0 0-4 0,0 0-1 15,0 0 0-15,0 0 0 0,0 0 4 0,4-7 1 16,-1-2 0-16,1-1 0 0,-1-8-12 0,-3 8-2 15,4-9-1-15,-4 4 0 0,4-10-3 0,-1 6-1 16,-3-9 0-16,4 3 0 0,-1 6-4 0,1-6-1 16,3 6 0-16,-4-6 0 0,1 6-10 0,-1-3 10 15,1 0-10-15,-1 9 10 0,8-2 4 0,-4-4 1 16,-3 3 0-16,3 7 0 0,-4-1-15 0,4 1-15 0,-3 0 3 0,3-1 1 16,-7 10 11-16,3-6 16 0,4 3-4 0,0 3-1 15,-7 0-11-15,11 0 0 0,-11 0 0 0,11 3 0 16,-1 3-17-16,-3 4-3 0,0-1 0 0,4 0 0 15,-1 1 20-15,-3-1-12 0,4 7 12 0,-4 3-10 16,4 0 10-16,-4-4 0 0,0 4 0 0,-4 0 0 16,4 6 0-16,-3-6 0 0,3 6 0 0,-4-6 0 15,1 6 0-15,0-6 0 0,-4 6 0 0,3-6 0 16,-3-7 0-16,4 4 0 0,-4 3 0 0,0-4 0 16,0-5-9-16,0 5-7 0,0-5 0 0,0-1-1 15,0-6-80-15,0-3-16 16,0 10-3-16,0-10-804 0</inkml:trace>
  <inkml:trace contextRef="#ctx0" brushRef="#br0" timeOffset="29652.29">23255 14824 1994 0,'0'0'88'0,"4"-9"19"0,6 2-86 0,1 1-21 15,3 3 0-15,0-3 0 16,0 3-17-16,4-4-8 0,-4 4-2 0,0 3-548 16,4-6-109-16</inkml:trace>
  <inkml:trace contextRef="#ctx0" brushRef="#br0" timeOffset="30086.64">23964 14557 1472 0,'0'0'65'0,"4"-6"14"0,-1-3-63 0,1-1-16 0,-1 1 0 0,-3 0 0 16,-3 2 68-16,-1 4 12 0,1-3 1 0,-4-4 1 16,0 7-30-16,0-3-7 0,3 6-1 0,-7 0 0 15,-3 0-27-15,-3 0-5 0,3 0-2 0,-4 6 0 16,-3-3-10-16,0 4 12 0,3-4-12 0,0 6 12 15,-3 1-12-15,4 5 0 0,-1-5 0 0,0 5 0 0,4-2 0 0,0 9 18 16,0-3-3-16,0 0-1 0,3-1-14 0,4 7 11 16,-3 1-11-16,6-4 10 0,1-4-1 0,3 7 0 15,0-6 0-15,3 6 0 0,1-6 11 0,3 0 1 16,-4 0 1-16,8-4 0 0,-1 4 7 0,1-9 2 16,0 5 0-16,3 1 0 15,0-7-2-15,0 4 0 0,0-4 0 0,4-2 0 0,-1-7-8 0,1 9-1 16,-1-9-1-16,1 0 0 0,0 0-4 0,-1-6-1 15,1 3 0-15,-4 3 0 0,4-7-6 0,-4 4 0 16,4-3-8-16,-4-3 12 0,0 5-12 0,0-2 0 16,-4-3 0-16,1-1 0 15,3 1-20-15,-7 3-6 0,0 3-2 0,0-7 0 16,-3 4-32-16,-1-4-8 0,1 7 0 0,-1-3-1 16,1-3-18-16,-4 2-3 0,0 7-1 0,0 0-497 0,0-9-99 0</inkml:trace>
  <inkml:trace contextRef="#ctx0" brushRef="#br0" timeOffset="30426.53">24239 14476 2268 0,'0'-22'50'0,"0"22"10"0,0 0 3 0,0 0 0 0,0 0-51 0,0 0-12 0,0 0 0 0,0 0 0 16,0 0 0-16,0 0 0 0,0 0 0 0,4 9-10 0,-4 4 10 0,3-4 0 15,-3 4 0-15,0-4 0 0,0 7 0 0,0 3 0 16,0-4 0-16,-3 4 0 0,3 0-13 0,0 0-4 16,-4-3-1-16,4 2 0 0,-3 1 18 0,-1 6 0 15,4-6 0-15,-3 0 0 0,-1-3 0 0,4 2 0 16,-3-2-8-16,3-3 8 0,-4 2 11 0,4 4 5 15,0-9 2-15,0-1 0 0,0 7-18 0,0-7-16 16,0-9 4-16,0 6 0 0,4-3 0 0,-4-3 0 16,0 0 0-16,7 10 0 15,-7-10-135-15,0 0-26 0,0 0-6 0</inkml:trace>
  <inkml:trace contextRef="#ctx0" brushRef="#br0" timeOffset="30731.71">24617 14382 1440 0,'0'0'128'0,"0"0"-103"0,0 0-25 0,0 0 0 16,0 0 128-16,7 9 21 0,-4-2 4 0,-3 2 1 16,4 7-127-16,-4-4-27 0,0-2 0 0,3 5 0 15,-3 4-8-15,-3 0 8 0,3 0 0 0,-4 6 0 16,4-6 0-16,0 6 0 0,0 0 0 0,-3-3 0 15,3 9 0-15,0-12 19 0,-4 9-3 0,1-9 0 16,-1 6-27-16,4-6-5 0,-3 6-2 0,-1-6 0 16,1 0 29-16,3-1 5 0,-4 4 2 0,4-3 0 15,-3-6-18-15,3 2-12 0,0-5 1 0,0-1 1 0,0 1 10 16,0-10 0-16,0 0 10 0,0 0-10 0,0 0 9 0,0 0-9 16,0 0 8-16,0 0-8 15,0 0-143-15,-7-4-33 0,-4-21-8 16,4 0 0-16</inkml:trace>
  <inkml:trace contextRef="#ctx0" brushRef="#br0" timeOffset="30950.68">24317 14488 1209 0,'7'-9'108'0,"-7"9"-87"0,7-3-21 0,0-3 0 16,4 6 186-16,3-7 33 0,0 4 6 0,4 3 2 15,-4 0-186-15,3 0-41 0,5 0 0 0,-1 0 0 16,0 0 0-16,0 0 17 0,0-6-3 0,0 3-1 31,-3 3-39-31,3 0-8 0,-3-6-2 0,-1 6 0 16,1-4-12-16,0 4-4 0,-4-6 0 0,-4 3 0 16,5-3-17-16,-5 3-4 0,1-4-1 0</inkml:trace>
  <inkml:trace contextRef="#ctx0" brushRef="#br0" timeOffset="31492.66">24956 14275 633 0,'0'0'56'0,"0"0"-44"0,0 0-12 0,0 0 0 16,0 0 166-16,0 0 31 0,0 0 7 0,0 0 0 15,7 0-98-15,-7 0-20 0,0 0-4 0,0 0-1 0,0 0-11 0,0 0-2 16,0 0-1-16,0 0 0 0,-4 7-31 0,1 8-5 16,-1-2-2-16,4 2 0 0,-7 4-20 0,3 0-9 15,1 0 8-15,-4 0-8 0,3 6 0 0,1-6 0 16,-1 6 0-16,4 0 0 0,4-6 0 0,-4 9 0 15,3-9 0-15,-3 6 0 0,0 0 12 0,4-6-4 16,-1 9 0-16,4-9 0 0,0 6-8 16,1-10-9-16,-5-2 9 0,1-4-13 0,-1-2 24 15,4 2 5-15,4 0 0 0,-4 1 1 0,-7-10 21 0,7 0 4 16,0 6 1-16,3-12 0 0,1 6-11 0,0-3-3 16,-1-4 0-16,4-2 0 0,4-7 6 0,-4 4 1 15,0-7 0-15,4-3 0 0,-1 3-20 0,1-9-4 16,0 3-1-16,-4-3 0 0,0 3-11 0,0-4 8 15,0 1-8-15,0 0 8 0,-3-3-8 0,3 9 0 16,-7-10 0-16,4 13 0 0,-1-6 0 0,-3 7 0 0,0 5 0 0,0-3 0 16,-3 7 0-16,-1 0 0 0,1 2 0 0,-4 7-11 15,0 0 11-15,0 0 0 0,0 0 0 0,0 0 0 16,0 10-8-16,0 2 0 0,-4 1 0 0,1 2 0 16,3 4 8-16,-4 0 11 0,-3 0-3 0,4 6 0 15,-4 0-8-15,3-3 8 0,-3 9-8 0,0-2 8 16,-3 5 0-16,-1 1 0 0,0 2 0 15,1 1 0-15,-4-4 2 0,0 10 0 0,-1-6 0 0,1 6 0 16,0 0 18-16,0-7 4 0,4-2 1 0,-5 2 0 16,8-2-25-16,-3-1-8 0,-1-5 0 0,4 5 0 0,4-6 13 15,-4-3-1-15,3 0 0 0,0-3 0 16,4-6-3-16,-3 3-1 0,3-10 0 0,0 1 0 0,-4-4-8 16,4-6 8-16,0 0-8 0,0 0 8 15,0 0-19-15,0 0-4 0,-3 3-1 0,-8-6 0 16,4-3-192-16,-3-4-40 0</inkml:trace>
  <inkml:trace contextRef="#ctx0" brushRef="#br0" timeOffset="34184.48">17212 15843 1152 0,'-4'-6'102'0,"1"3"-82"0,3 3-20 0,0 0 0 15,0 0 191-15,0 0 33 0,0 0 8 0,0 0 0 16,-4 3-188-16,4-3-44 0,0 0 0 0,0 0 0 16,0 0 0-16,0 0 0 0,0 0 0 0,0 0 0 15,0 0 8-15,0 0-8 0,0 0 0 0,-3-10 8 16,3 1-8-16,0 0 0 0,0-7 0 0,0 7 8 15,0-10 12-15,3 6 3 0,-3-2 0 0,4-4 0 16,-1 3 24-16,-3-3 5 0,0 4 0 0,0-7 1 16,0 3-4-16,0-6-1 0,4 0 0 0,-4 0 0 15,0-4-13-15,0 4-3 0,0-3-1 0,0 0 0 0,-4 0-11 16,4-7-1-16,0 7-1 0,4-7 0 0,-4 1-6 0,0-4-2 16,4 4 0-16,-4-1 0 0,0 1-2 15,3 2 0-15,-3-2 0 0,0-7 0 16,0 10 0-16,-3-10 0 0,3 10 0 0,0-4 0 15,-4-6-8-15,4 4 8 0,-4 9-8 0,4-7 8 0,-3 7-8 0,3 0 10 16,-4 2-10-16,1 1 10 0,3 0-10 0,-4 6 8 16,4 1-8-16,-3-1 8 0,3 3-8 0,0-3 8 15,-4 4-8-15,4 5 8 0,0-2-8 0,0 2 0 16,0 1 0-16,0-7 0 0,4 7 0 0,-1 3 0 16,-3-4-8-16,4 1 8 0,3 9 0 0,0-10 0 15,0 7 0-15,0-3 0 0,0 0-11 0,0 3 11 0,4 3-8 16,3 0 8-16,-3-7 0 0,3 7 0 15,3 0 0-15,1-3 0 0,3-3 0 0,-3 6 0 0,-4 0 0 16,7-3 8-16,4 3-8 0,-1-7 0 0,1 7 0 0,0 0-8 16,7 0 8-16,-4 0 0 0,0 0 0 0,0 0 8 15,4 0-8-15,0 0 8 0,-1 0-8 0,-2 0 8 16,6 0-8-16,-3 0 0 0,7 0 8 0,-1 0-8 16,5 0 10-16,-1 0-2 15,4 0-8-15,0-3 12 0,3-3-12 0,4 6 0 0,0-9 0 0,0 2 0 16,7-2 10-16,3 0-1 0,4-1 0 0,0 1 0 15,4 6-9-15,-4-4 0 0,7-8 0 0,-3 5 0 16,3 7 8-16,0-6-8 0,0 2 8 0,-7-2-8 16,0 0 0-16,3 2 8 0,5 4-8 0,-5-6 0 15,1 3 9-15,3 2-9 0,0-5 10 0,0 3-10 16,0-4 8-16,0 1-8 0,4 3 0 0,-1 2 9 0,1-2 4 0,-4-3 1 16,0 6 0-16,4-4 0 0,-8 4-14 0,4-3 0 15,-7-3 0-15,4-1 0 0,-1 4 0 0,1 3 0 16,-4-4 0-16,-3 7 0 0,-8-9 0 0,4 6 0 15,3-3 0-15,-3 3 0 0,4-4 0 0,-4 4 0 16,-4-3 0-16,-3-4 0 0,4 10 0 0,-1-6 0 16,1-3 0-16,-1 6-10 0,-3-4 10 0,3-2 0 15,11 0 0-15,-10 2 0 0,-4 4 8 0,0-3-8 16,3-4 10-16,1 10-10 0,-5-9 9 0,-2 6-9 16,3-3 8-16,0-4-8 0,7 10 0 0,-4-9 0 15,-6 3 0-15,-1 2 0 0,0-2 0 0,1 3 0 16,-1-3 0-16,-3-4 0 0,3 10 0 0,1-9 0 15,6 0 0-15,1 9 0 0,-4-7 0 0,3 4 0 0,-3-3 0 16,7 3 8-16,-7-4-8 0,3 7 0 0,-3-3 0 0,4-3 0 16,-1 3 0-16,-3-3 0 0,-4 6 0 0,1-4 0 15,-8-2 0-15,0 6 0 0,-3-3 0 0,0-3 0 16,0 6 0-16,0 0 0 0,-1 0 0 0,1-6 0 16,0 2 0-16,0 4 0 0,3-6 0 0,1 6 0 15,2-3 0-15,-2-3 0 0,3 6 8 0,-4-3-8 16,4-4 0-16,-4 7 0 0,4-9 0 0,0 9 0 15,0-9 0-15,0 9 0 0,-1 0 0 0,-2-7 0 16,-1 14 0-16,0-7 0 0,-6 0 0 0,2 0 0 16,-6 0 0-16,4 0 0 0,-1 0 0 0,0 0 0 15,-3 0 0-15,7 0 0 0,-4-7 0 0,0 7 0 16,4-3 0-16,-4-3 0 0,1 6 0 0,-1 0 0 16,4 0 0-16,-4-3 0 0,-3-4 0 0,-1 7 0 15,-2 0 0-15,2 0 0 0,-2 0 0 0,-1-3 0 0,0-3 0 16,0 6 8-16,-3-3-8 0,0-3 0 0,-1 6 0 15,-2-4 0-15,2-2 8 0,-3 3-8 0,-3 3 0 16,0-6 0-16,-4 6 0 0,3 0 0 0,-3 0 0 0,1 0 0 16,-5 0 9-16,4 0-9 0,-3 6 0 0,3-3 0 15,-3-3 0-15,-4 6-8 0,3-6 8 0,1 4 0 16,-4-4 0-16,3 6 0 0,-2-3 0 0,2 3 0 16,-3-3 0-16,0 4 0 0,4-4 0 0,-4 3 0 15,0-3 0-15,3 10 0 0,-6-10 0 0,7 6 0 16,-8 1 0-16,8-1 0 0,-4 1 0 0,0 5 0 0,0-5 0 15,-4 5 0-15,4-2 0 0,0 3 0 0,4 2 0 0,-4-2 0 16,0-7 0-16,0 10 0 0,4 0 0 0,-8 0 0 16,4-3 0-16,0 9 0 0,1-7 0 0,-5 11 0 15,4-4 0-15,-3 3 0 0,3 0 0 0,-4-3-8 16,1 4 8-16,-4 5 0 16,0 1 0-16,3-1 0 0,-3-3 0 0,0 4 0 0,0-1 0 0,0 1 0 15,0-1 0-15,4-5 0 0,-4 5 0 0,3-6 0 16,1 7 0-16,-1-7 0 0,-3 6 0 0,4-5 0 15,-4-1 0-15,3-3 0 0,-3 3 0 0,4-3 0 16,0 4 0-16,-1-4 0 0,-3 3 0 0,4-9 0 16,-1 6 0-16,1 0 0 0,-4-6 0 0,3-1 0 15,-3 1 0-15,0-3 0 0,0 3 0 0,0-4 8 16,0-2-8-16,0 3 0 0,-3 2 0 0,3 1 0 16,-4-3 0-16,4-7 0 0,-3 7 0 0,-1-7 8 15,1 4-8-15,3-4 0 0,0-2 0 0,0 2 8 0,0 1-8 16,-4-1 0-16,4-3 0 0,0-6 8 0,0 0-8 0,0 3 8 15,0 7-8-15,0-10 8 0,0 0-8 0,0 0 0 16,0 0 0-16,0 0 0 0,0 6 0 0,0-6 0 16,0 0 0-16,0 0 0 0,0 0 0 0,-4 3 0 15,-3 3 0-15,0 1 11 0,4-4-11 0,-4 3 0 16,0-3 0-16,0-3 8 0,-4 0-8 0,-3 7 0 16,3-7 0-16,-3 3 0 0,0-3 0 0,-4 0 0 15,1 0 0-15,-4-3 0 0,0 3 0 0,-4 0 0 16,-3 0 8-16,-4 0-8 0,-3-7 0 0,-4 7 0 15,3 0 0-15,-2 0 0 0,-1 0 0 0,-3 0 0 16,-1 0 0-16,1 0 0 0,0 0 0 0,-4 0 0 0,0-3 0 0,-4 3 0 16,-2-6 0-16,-5 6 0 0,1 0 0 0,-1 0 0 15,1 0 0-15,-4 0 0 0,0 0 0 0,-4 0 0 16,-3 0 0-16,-3 0 0 0,3 6 0 0,-4-6 0 16,4-6 0-16,-3 6 0 0,-1 6 0 0,0-6 0 15,-3 0 0-15,0 3 0 0,-3-3 0 0,-1 7 0 16,4-7 0-16,-4 0 0 0,1 3 0 0,-4-3 0 15,-1 0 0-15,5 6 10 0,-4-6-10 0,3 3 10 16,-7-3-10-16,8 0 0 0,-1 0 0 0,1 0-11 16,-8 6 11-16,11-3 0 0,3-3 0 0,1 0 0 15,-4 0 0-15,3 7 0 0,4-7 0 0,0 0 0 16,0 3 0-16,0 3 0 0,0-6 0 0,3 6 0 16,4-2 0-16,-7-4 0 0,-3 0-9 0,-1 9 9 15,1-9 0-15,3 6 0 0,0-3 0 0,0 7 8 16,0-10-8-16,3 6 0 0,1-6 0 0,3 3 0 15,0 3 0-15,3-6 0 0,1 10 0 0,3-10 0 0,4 6 0 0,-1-3 0 16,-6-3 0-16,6 7 0 0,4-7 0 0,1 3 0 16,-1 3-8-16,-4-3 8 0,5-3 0 0,-1 9 0 15,0-2 0-15,7-4 8 0,-3 3-8 0,-1 0 0 16,-3-2 0-16,4 5 0 0,0-9 0 0,-4 9 0 16,0-2 0-16,4-4 0 0,-4 3 0 0,0-3 0 15,4 3 0-15,-1 1 0 0,5-4 0 0,-8 3 0 16,3-3 0-16,-3 4 0 0,1-4 0 0,-1 3 0 15,3-3 0-15,-2 3 0 0,-1-2 0 0,0 2 0 16,3-6 0-16,5 3-11 0,-5 3 11 0,5-6 0 0,-1 6 8 0,-4-2-8 16,1-4 0-16,0 6 0 0,3-3 0 15,0-3 0-15,-3 0 0 0,3 6 0 0,0-3 0 0,0 4-8 16,8-4 8-16,-5-3 0 0,5 6 0 16,-5-3 0-16,5-3 0 0,-5 6 0 15,5-6 0-15,-5 0 0 0,1 7 0 0,0-4 0 0,-1-3 0 0,5 0 0 16,-5 6 0-16,5-6 0 0,-1 0 10 0,7 0-10 15,1 0 0-15,-1 0 0 0,0 0 0 0,4 0 0 16,0 0 0-16,-4 0 0 0,4 0 0 0,0-6 0 16,0 6 0-16,-1 0 0 0,-2 0 0 0,-1 6 0 15,4-3 0-15,-4-3 0 0,1 0 0 0,-1 7 0 16,-3-7 0-16,3 3 0 0,4-3 0 0,3 9 0 16,-3-9 0-16,0 6 0 0,0-2 0 0,3 2 0 0,-3-3 0 15,0 3 0-15,-1 4 0 0,5-10 0 16,-4 9 0-16,3-3 0 0,0-3 0 0,4 4 0 0,0-4 0 15,0-3 0-15,3 0 0 0,1 6 0 0,-1-6 8 16,1 0-8-16,3 0 0 0,0 0 0 16,0 0 0-16,-1 0-15 0,5-6 2 0,-1 3 0 15,-3-4-192-15,0 4-39 0</inkml:trace>
  <inkml:trace contextRef="#ctx0" brushRef="#br0" timeOffset="63270.22">17099 15853 403 0,'0'0'36'0,"0"0"-36"15,0 0 0-15,7-7 0 0,-7 7 82 0,7-3 10 16,-7 3 1-16,7 0 1 0,-7 0-46 0,4-6-8 15,-4 6-3-15,0 0 0 0,0 0-8 0,0 0-1 16,7-3-1-16,-7 3 0 0,0 0-10 0,7 0-1 16,-7 0-1-16,7-7 0 0,-7 7 15 0,7 0 3 15,-7 0 1-15,0 0 0 0,0 0-11 0,7-3-3 16,0-3 0-16,-7 6 0 0,7 0 10 0,-7 0 2 0,7-9 0 0,-7 9 0 16,11 0-20-16,-4 0-3 0,0 0-1 0,-7 0 0 15,0 0-8-15,11-3 8 0,-1-4-8 0,-3 7 8 16,4 0 8-16,3 0 2 0,-4 0 0 0,5 0 0 15,-1 0 2-15,0 0 0 16,0 0 0-16,0 0 0 0,0 0 1 0,-3 7 1 0,6-7 0 16,-3 3 0-16,1-3-2 0,-5 6-1 0,4-6 0 0,0 3 0 15,0-3-3-15,4 6 0 0,-7-6 0 0,6 0 0 16,-3 0 4-16,1 3 1 0,-1-3 0 0,0 0 0 16,-4 0-21-16,1 0-8 0,0 7 0 0,-4-7 0 15,3 0 8-15,-3 0 0 0,0 0 8 0,-7 0-8 16,0 0 0-16,11 3 9 0,-11-3-9 0,7 0 0 15,-7 0 0-15,7-3 0 0,0 3 0 0,0-7-524 16,0 7-112-16</inkml:trace>
  <inkml:trace contextRef="#ctx0" brushRef="#br0" timeOffset="67939.21">16207 16753 1497 0,'-14'-10'66'0,"6"4"14"0,-2 6-64 0,3-3-16 0,3-4 0 0,1-2 0 16,3 0 129-16,0-1 23 0,3-5 4 0,1 5 0 15,6-9-110-15,1 4-22 0,3-4-5 0,0 0-1 16,0 3-18-16,0 4 0 0,1-4 0 0,2 7 0 16,-3-7 0-16,-3 13 0 0,-1-3 0 0,-2 2 0 15,6-2-8-15,-4 6 8 0,4 6-13 0,0-2 5 16,1 2 8-16,-1 3-10 0,-4 1 10 0,4 5-10 0,0-2 10 0,-3 3 0 15,0 2 0-15,-1 1 0 0,1 0 0 0,-4 6 0 16,0 0 10-16,-4-6-10 0,1 9 10 0,-1-3-10 16,-3 10 10-16,0-13-10 0,0 9 8 0,-3-3-8 15,-4 1 0-15,3-4 9 0,-3 3-1 0,-3-3-8 16,3 0 12-16,-4-3-4 0,-3 3 4 0,3-6 0 16,-3 0 0-16,4-4 0 0,-4 4 7 0,7-9 1 15,-4-1 1-15,4 0 0 0,0-2-1 0,0-7-1 16,7 0 0-16,-4-7 0 0,4 4 3 0,4-6 1 15,-1-7 0-15,4-9 0 0,4 6-9 0,0-9-2 16,3-6 0-16,7-1 0 0,-4 4-12 0,1-10 8 16,7 3-8-16,-8 4 0 0,5-4 0 0,-1 4 0 15,-4-1 0-15,5-2 0 0,-5 8 8 0,1-2-8 0,-4 3 0 0,0 0 0 16,-3 3 9-16,-1-1-9 0,1 8 8 0,-8-1-8 16,8 0 12-16,-8 10-4 0,4-7 0 0,-3 6 0 15,0 7 7-15,-4 3 1 0,0-6 0 0,0 6 0 16,0 0-1-16,0 0 0 0,0 0 0 0,-8 6 0 15,-2 4 4-15,-1-1 1 0,1 4 0 0,3 2 0 16,0 4-30-16,-4-3-6 0,4 3 0 0,0 0-1 16,3-1 17-16,-3 7 0 0,4 0 0 15,-4-6 0-15,3 10 0 0,4-4 0 0,-3 3-8 0,3 0 8 16,0-3 0-16,3 3 0 0,-3-3 0 16,4 1 0-16,-1-8 0 0,1 11 0 0,-1-11 0 0,4-2 0 15,0 3 0-15,4 0 11 0,-7-4-11 0,3-5 10 16,3 9-10-16,1-10 12 0,-8 0-12 0,8 7 12 15,-4-6-12-15,0-1 0 0,4 0 0 0,-4-2 0 16,0-4 0-16,3-3 0 0,-3 6 0 0,-3-6-11 16,6 0-21-16,-2-6-5 0,-1 6-1 15,0-3 0-15,0-7-135 0,3-5-27 0,1 5-6 0</inkml:trace>
  <inkml:trace contextRef="#ctx0" brushRef="#br0" timeOffset="68284.28">17113 16727 1670 0,'-17'0'148'0,"10"0"-118"15,3 7-30-15,-7-4 0 0,8-3 60 0,-4 0 5 16,3 6 2-16,4-6 0 0,0 0-19 0,-7 3-3 0,4-3-1 15,3 0 0-15,-4 7-24 0,4 2-4 0,-3-6-2 0,-1 13 0 16,4-7-14-16,0 1 0 0,-3 8 0 0,-1-2 0 16,1 3 0-16,3 0 0 0,-4 6 0 0,4 0 0 15,-3-6 9-15,-1 6-1 0,0-3 0 0,4-3 0 16,-3 6 8-16,3-7 2 0,-7 8 0 0,7-8 0 16,-4 1 0-16,4 3 0 0,-7-3 0 0,4-7 0 15,3 4-8-15,0 3-2 0,-4-3 0 0,4-4 0 16,0-6-8-16,0 4 0 0,0-10 9 0,0 0-9 15,0 0 0-15,0 0 0 0,0 0-12 0,0 0 4 16,0 0-45-16,0 0-9 0,0-10-2 0,4 4-576 16,-4-6-116-16</inkml:trace>
  <inkml:trace contextRef="#ctx0" brushRef="#br0" timeOffset="68882.39">17346 16621 1414 0,'0'0'63'0,"0"0"13"0,0 0-61 0,0 0-15 16,0 0 0-16,0 0 0 0,0 0 48 0,0 0 6 15,7 6 2-15,0 3 0 0,-7 4-16 0,0-4-4 16,0 7 0-16,-3 3 0 0,-4 0-12 0,3 3-2 0,-3 0-1 0,0 3 0 16,0 3-9-16,3-3-3 0,-3 3 0 0,0-3 0 15,0 4-1-15,0-4-8 0,0 3 12 0,-3-3-4 16,2 0 6-16,1-3 1 0,0 3 0 0,0-6 0 15,0 0 5-15,0 0 0 0,4 2 1 0,-4-8 0 16,0 3 3-16,-1 3 0 0,5-10 0 0,-1 0 0 16,1 1 0-16,3-1 1 0,0-9 0 15,0 0 0-15,0 0 0 0,0 0 0 0,0 0 0 0,0 0 0 16,0 0 3-16,3-9 0 0,1-4 0 0,-1-2 0 16,5-1-7-16,-5-3-1 0,4 0 0 0,0-6 0 15,4 3-10-15,-4-3-2 0,0-9-8 0,0 5 12 16,4 1-12-16,-4-6 11 0,0 5-11 0,3-2 10 15,-6 3-10-15,6 3 0 0,-3 6 0 0,0 0 0 16,1 0 0-16,-5 4 0 0,4 5 0 0,0 1 0 0,-3-1 0 16,-1 1 0-16,1 0 0 0,-4 9 0 0,3-7 0 0,-3 7 8 15,4-3-8-15,-4 3 0 0,0 0 0 0,0 0 0 16,0 0 0-16,0 0 0 0,0 0 0 0,7 0 0 16,-7 0 0-16,7 3 0 0,3 4 8 0,-2 2-8 15,-1 0 0-15,-4 1 8 0,1-1-8 0,-1 1 0 16,1 5 9-16,3 1-9 0,-4-3 0 0,4 5 0 15,0 4 0-15,0 0 8 0,0-3-8 0,1 3 9 16,-1-3-9-16,3 0 10 0,-3-1-10 0,0 8 0 16,-3-8 0-16,3 1 8 0,0 0-8 0,0 0 0 15,0-3 0-15,0 2 8 0,-3 1-8 0,-1-3 0 0,1 3 0 16,3-4 0-16,-4-5 0 0,1 9 0 0,-1-10 0 16,-3 7 0-16,4-7-15 0,-1 0 5 0,-3 1 1 15,0-1 0 1,4 1-20-16,-4-10-4 0,0 0-1 0,0 0 0 15,0 0-42-15,0 0-8 0,0 0-1 0,0 0-573 0,-7 0-114 0</inkml:trace>
  <inkml:trace contextRef="#ctx0" brushRef="#br0" timeOffset="69123.75">17163 17091 1670 0,'-14'3'74'0,"10"-3"15"0,-3 7-71 0,3-4-18 16,-3 3 0-16,7-6 0 0,0 0 169 0,4 3 31 15,-4-3 5-15,0 0 2 0,3 6-151 0,4 4-29 16,1-4-7-16,2-3 0 0,-3-3-20 0,7 0 0 16,0 0 0-16,4 0 0 15,0-3-11-15,3-3-9 0,0 0-1 0,4 2-1 16,-1-5-170-16,1 0-33 0,14-26-7 0,-4 10-2 0</inkml:trace>
  <inkml:trace contextRef="#ctx0" brushRef="#br0" timeOffset="75732.17">17911 16737 1440 0,'0'0'64'0,"0"0"12"0,-11 0-60 0,7 0-16 0,4 0 0 0,0 0 0 16,0 0 136-16,0 0 25 0,0 0 5 0,0 0 1 15,0 0-92-15,0 0-19 0,0 0-3 0,0 0-1 16,0 0-24-16,0 0-6 0,0 0-1 0,4-10 0 16,-4 10-9-16,7 0-3 0,4-9 0 0,-4 9 0 15,-7 0 3-15,10 0 1 0,1 0 0 0,3 0 0 16,-4 0 13-16,5 0 2 0,-1 0 1 0,3 0 0 16,-3 0-29-16,4 0 0 0,-4 0 0 0,4 3 0 0,0-3 0 0,-1 6 16 15,-3-6-2-15,4 0 0 0,0 0-6 0,-4 7 0 16,0-7-8-16,0 3 12 0,0-3-12 0,0 0 8 15,-3-3-8-15,-1 3 0 0,1 0 8 0,-1 0-8 16,1 0 0-16,0-7 9 0,-8 7-9 0,4 0 0 16,-7 0 9-16,7 0-9 0,0 0 0 15,-7 0 8-15,7 0-8 0,-7 0 0 0,7 0 0 0,-7 0-8 16,0 0 0-16,0 0 0 16,0 0-21-16,4-9-4 0,-1 3-1 0,-3 3 0 15,4-4-126-15,-4 4-26 0,-4-6-5 0</inkml:trace>
  <inkml:trace contextRef="#ctx0" brushRef="#br0" timeOffset="76044.82">18224 16389 2214 0,'0'0'98'0,"0"0"20"15,0 0-94-15,0 0-24 0,0 0 0 0,0 0 0 16,0 0 17-16,0 0-1 0,0 0 0 0,0 0 0 16,0 9-16-16,0 1 8 0,0 5-8 0,0-5 0 15,0 8 0-15,-3 1 0 0,3-3 0 0,-4 3 0 0,4 0 0 0,-3 6 0 16,3-6 0-16,-7-1 0 0,7 7 0 0,0 0 0 16,-4-6 0-16,4 10 0 0,0-11 9 0,0 7-1 15,0 4-8-15,0-11 12 0,0 8-12 0,4-8 0 16,-4 7 0-16,3 1 0 0,1-8 8 0,-4 1-8 15,3 0 0-15,1-3 0 0,-1-7 0 16,1 7-18-16,0-4 2 0,-1-2 1 16,1-4-44-16,3-3-9 0,-7-3-1 0,3 6-559 15,-3-6-111-15</inkml:trace>
  <inkml:trace contextRef="#ctx0" brushRef="#br0" timeOffset="76719.55">18729 16602 1382 0,'0'0'123'0,"-7"-6"-99"0,3 3-24 0,-3 3 0 15,4-7 134-15,-1 4 22 0,1-3 4 0,-1-3 0 16,4-1-82-16,0 1-17 0,0-7-3 0,4 7-1 16,-1-1-32-16,4-9-6 0,0 4-2 0,4 5 0 15,0-2-17-15,-1-4 8 0,4 7-8 0,0-1 0 16,0 4 9-16,1 3-9 0,-1-3 0 0,0 6 9 16,3 0-9-16,-2 6 0 0,-1 3 0 0,0 1 0 0,0-1 0 0,-4 10 0 15,1-3 0-15,0 2 0 0,-4 7 0 0,-4-6 0 16,4 10 0-16,-7-4 8 0,0 0-8 0,0-3 0 15,-3 3 0-15,-1 3 0 0,1-3 11 0,-4 0-3 16,0 3-8-16,0-9 12 0,-1 0-12 0,1 0 0 16,-3 3 0-16,-1-3 0 0,8-7 0 0,-4 4 0 15,0-7 0-15,0 1 0 0,3-1 0 0,4-9 11 16,0 0 0-16,0 0 0 0,0 0 14 0,0 0 3 16,0 0 1-16,0-9 0 0,0-4-2 0,4-9-1 15,3 3 0-15,0-3 0 0,3-3-26 0,1 0 0 16,6-3 0-16,-2 0 0 0,2-4 0 0,1 4 0 15,-4 0 8-15,0 0-8 0,0-4 0 0,-3 4 0 16,-4 3 0-16,3-3 0 0,-3 3 0 0,4 3 0 0,-4 3 0 0,0-3 8 16,0 9-8-16,-3-2 0 0,3 5 0 0,-7 10 8 15,0 0-8-15,0 0 0 0,0 0 0 0,0 0-11 16,0 0 11-16,-11 10 0 0,1-1 0 0,3 1 0 16,0 5 0-16,-4 1-8 0,0 3 8 0,1 0-8 15,-1-1 8-15,1 1 0 0,-1 0 0 0,0 6-8 16,4-6 8-16,0 6 0 0,0-6 8 0,4 0-8 15,-1-4 0-15,1 4 0 0,3 0 0 0,3 0-8 16,1-4 8-16,3 4 0 0,0 0 10 0,0-3-10 16,0 3 0-16,4-4 0 0,-1-2 0 0,-3 2 0 15,7 1 0-15,-3-6 0 0,-1-1 0 0,5 0 0 16,-1 1 0-16,0-1 0 0,0-3-11 0,0-2 11 16,4 2-61-16,-4-3-5 0,0-3-1 0,0 0-629 15,-3 0-127-15</inkml:trace>
  <inkml:trace contextRef="#ctx0" brushRef="#br0" timeOffset="77049.19">19494 16630 2314 0,'0'0'51'0,"-7"0"10"0,-3 0 3 0,6 6 1 0,-3-6-52 0,7 0-13 0,-7 4 0 0,4 5 0 16,-1-9 12-16,1 6-1 0,3 4 0 0,0-1 0 16,-4 1-11-16,4 5 0 0,-3-5 0 0,3 8 0 15,0-2 0-15,3-3 0 0,-3 5 0 0,0 8 0 16,0-8 0-16,0 7 0 0,-3-6 0 0,3 6 0 16,-4 0 0-16,4-3 0 15,-7 3 0-15,7 1 0 0,-4-4 0 0,1 3 8 0,3 0-8 0,-4 0 0 16,1-3 8-16,-1-7-8 0,4 4 0 0,0-3 8 15,-3-4-8-15,3 4 0 0,-4 0 0 0,4-4-11 16,0-2-6-16,0-4-2 0,0-6 0 0,0 0 0 31,0 0-154-31,0 0-31 0,0 0-7 0,14-16-1 0</inkml:trace>
  <inkml:trace contextRef="#ctx0" brushRef="#br0" timeOffset="77784.89">19720 16709 806 0,'-7'0'72'0,"-3"3"-58"16,3-3-14-16,0 6 0 0,-1-6 368 0,8 0 70 16,-3 9 14-16,3 1 4 0,-4-4-357 0,1 4-71 15,-1-1-15-15,4 0-2 0,-3 7-26 0,3-3-5 16,-4 5 0-16,1-2-1 0,3 3 2 0,-4 0 1 15,4-4 0-15,-3 4 0 0,-1 0 18 0,4 0 0 16,-3-4-8-16,3 4 8 0,0-3 0 0,0-7 0 16,0 7 0-16,0-3 0 0,3-4 0 0,-3-9 0 15,0 0 0-15,0 9 0 0,0-9 0 0,0 0 0 0,0 0 0 0,0 0 0 16,0 0 9-16,0 0 3 0,0 0 0 0,0 0 0 16,4-9 12-16,-1 0 4 0,-3-1 0 0,0-9 0 15,0 10-16-15,0-7-2 0,-3-3-1 0,3 1 0 16,-4-1 6-16,4 0 1 0,0-3 0 0,0 3 0 15,-3 0 17-15,3 1 4 0,0-1 1 0,3 0 0 16,4 3-29-16,-3 1-9 0,3 2 0 0,0-3 0 16,3 1 0-16,5 5 0 0,-5-2 0 0,1-4 0 15,3 7 0-15,0-1 0 0,-3 4-12 0,3-3 3 16,-4 5 9-16,1-2-8 0,-1 3 8 0,-3-3-8 16,-7 6 8-16,8 6 0 0,-1-3 0 0,0 7 0 0,0-4-16 0,-4-3 1 15,-3 6 1-15,0 4 0 16,0 0-2-16,0-4 0 0,-3 0 0 0,-1 7 0 0,-3 0 5 0,0-4 1 15,0 4 0-15,-4-4 0 0,1 4 10 16,-1 3 0-16,1-10-9 0,-4 7 9 16,-1 0 0-16,5-4 0 0,-1-2 0 0,1-1 0 0,-1-3 0 0,1-6 0 15,2 10 0-15,5-10 8 0,3 0-8 0,0 0 12 16,0 0-12-16,0 0 12 0,0 0-12 0,7-7 0 16,0 4 0-16,0-6 0 0,7 0 0 0,-3 2 0 15,3-2 0-15,4-1 0 0,-4 1 0 0,3 3 0 16,1 3 0-16,0 3 0 0,-4 0 0 0,3 0 0 15,1 0 0-15,0 0 0 0,-1 3 0 0,-3 3 0 16,-3 3 0-16,0 7 0 0,-1-6 0 0,-3-1 0 0,0 0 0 16,4 1 8-16,-8 5 0 0,1-2 0 0,-4-4 0 0,-4 7 0 15,1 0 1-15,-1-4 0 16,-3-2 0-16,0 5 0 0,-3 1 2 0,-5-3 0 16,1 2 0-16,-3-2 0 0,-1 3-3 0,0-7 0 15,-3 7 0-15,0-4 0 0,3-2 0 0,-3 5 0 16,0-9 0-16,3-2 0 0,1 2 4 0,3-3 0 0,-4-3 0 0,8 0 0 15,-1 0-4-15,0-3 0 0,1-3 0 0,6 2 0 16,1-2-25-16,-1-3-6 0,4-1-1 0,0 4-788 16,7-6-157-16</inkml:trace>
  <inkml:trace contextRef="#ctx0" brushRef="#br0" timeOffset="81834.31">20387 16655 2016 0,'-7'0'179'0,"3"0"-143"0,-3 0-36 0,4 0 0 16,-1 0 40-16,4 0 2 0,0 0 0 0,0 0 0 16,0 0-14-16,0 0-2 0,0 0-1 0,0 0 0 15,0 0-25-15,7 0 0 0,4-6-12 0,0 6 12 16,-1 0 0-16,4 0 0 0,4 6 12 0,-4-6-4 16,4 0-8-16,3 0 8 0,0 3-8 0,0 4 8 15,4-7 1-15,0 0 0 0,-4 0 0 0,0 0 0 16,4 0 8-16,-4 0 2 0,7 0 0 0,-3 0 0 0,-4 0-8 0,3 0-2 15,-2 0 0-15,-1 0 0 0,-4 0-9 0,-2 0 0 16,2 0 9-16,-3 0-9 0,0 0 0 0,-3 0 8 16,0-7-8-16,-1 7 0 0,1-3 0 0,-4 3-18 15,0 0 3-15,-7 0 1 16,0 0-54-16,3-6-10 0,4 6-2 0,-7 0-1 16,0 0-148-16,-3-9-30 0</inkml:trace>
  <inkml:trace contextRef="#ctx0" brushRef="#br0" timeOffset="82122.14">20743 16210 1846 0,'0'0'82'0,"-7"0"17"0,7 0-79 0,0 0-20 16,-10 0 0-16,10 0 0 0,-7 0 57 0,7 0 8 0,-7 9 2 0,7-9 0 15,-7 7-16-15,3 2-3 0,0-6-1 0,4 13 0 16,-3 0-28-16,3-4-6 0,3 4-1 0,-3-4 0 15,0 10-12-15,0 0 0 0,4-3 0 0,0 12 0 16,-1-2 0-16,1-1 0 0,-1 0 0 0,4 7 0 16,-3-1 0-16,-1-6 0 0,-3 7 0 0,4-1 0 15,-1-5 0-15,-3 5 0 0,0 1 0 0,0-7 0 16,4 0 0-16,-4 3 0 0,0-2 0 0,0-8 0 0,0 5 0 16,-4-1 0-16,8-7 0 0,-4-2 0 0,3-3 0 0,1-4-8 15,-1 1 8-15,1-4-10 16,-4-6-85-16,0 0-17 0,0 0-3 0,10 0-781 15</inkml:trace>
  <inkml:trace contextRef="#ctx0" brushRef="#br0" timeOffset="82754.84">21378 16310 2016 0,'0'0'179'0,"0"-9"-143"0,4 6-36 0,-4-3 0 15,3-4 28-15,1 1-2 0,3-1 0 0,0 4 0 16,0 3-10-16,4-3-3 0,-4-4 0 0,3 7 0 16,-3-3-13-16,4 3 0 0,0-4-12 0,-4 7 12 15,7 7 0-15,0-7 0 0,-7 3 0 0,7 6 0 16,-3-2-9-16,-1 2 9 0,1 0-13 0,-4 7 5 15,-4-3 8-15,4 2 0 0,-3 4 8 0,-1 6-8 16,-3-6 0-16,0 6 0 0,0-3 0 0,-3 3-8 16,-4 0 8-16,3-6-10 0,1 6 10 0,-4-6-10 15,3 0 10-15,-3 0 0 0,0-4 0 0,0-2 0 16,3 2 16-16,-3-5 0 0,-3-1-1 0,3 1 0 16,0-1 9-16,0-3 1 0,0 4 1 0,3-4 0 15,4-6 10-15,0 0 1 0,0 0 1 0,0 0 0 16,0 0 2-16,4-13 0 0,-1 4 0 0,4-4 0 0,0-2-28 0,4-1-12 15,-1-3 10-15,1 1-10 0,3-11 0 0,0 4 8 16,0-3-8-16,4 0 0 0,3 3 0 0,-3-4 0 16,-1-5 8-16,1 6-8 0,3-4 0 0,-3 10 0 15,-11-3 0-15,0 7 0 0,-3-1 0 0,-1 3 0 16,11 0 0-16,-10 7 0 0,-8 0 0 0,1-1 0 16,10 7 0-16,-7 3 0 0,0 0 0 0,0 0 0 15,0 0 0-15,0 0 0 0,-7 9 0 0,-4 1-12 16,-3-1 12-16,3 7-10 0,1-4 10 0,-1 7 0 15,1-3-9-15,-1 3 9 0,0 0 0 0,4-1-9 16,0 7 9-16,0-6 0 0,0 6-9 0,4-6 9 16,3 6 0-16,0 3-9 0,-4-9 9 0,1 6 0 0,6-6 0 15,-3 0-8-15,4 6 8 0,-1-6 0 0,4-3 0 16,0 2 0-16,4-2 0 0,0-3 0 16,-4 2 0-16,3-5 0 0,8-1 0 0,-1 1 0 0,-10-1 0 0,4 0 11 15,0-9-11-15,-1 7 0 0,1-7 0 0,-4 3-11 31,0-6-69-31,0 3-15 0,7 0-2 0,-7-7-583 0,-7 7-117 0</inkml:trace>
  <inkml:trace contextRef="#ctx0" brushRef="#br0" timeOffset="83084.95">22056 16564 1958 0,'0'0'87'0,"0"0"17"15,-7 4-83-15,7-4-21 0,0 0 0 0,0 0 0 16,-4 0 92-16,-3 6 15 0,7-6 2 0,0 9 1 0,0 1-90 0,-4-1-20 16,4 0 0-16,0 7 0 0,4-3 0 0,-4 2 0 15,-4 4 0-15,4-3 0 0,0 3 0 0,0-1 0 16,-3 1 0-16,3 0 0 0,0 6 0 0,0-6 12 15,0 6-3-15,0 3-1 0,-4-9 4 0,4 6 0 16,4-6 0-16,-1-3 0 0,-6 2-12 0,3 1 10 0,3-9-10 16,-3 5 10-16,4 1-10 0,-4-7 0 0,-4 1 0 15,4-10 0-15,8 3-10 0,-8-3-7 16,0 0-2-16,0 0 0 16,0 0-46-16,0 0-10 0,7-9-1 0,3-1-902 0</inkml:trace>
  <inkml:trace contextRef="#ctx0" brushRef="#br0" timeOffset="83570.14">22497 16602 1436 0,'0'0'64'0,"0"0"12"0,0 0-60 0,0 0-16 15,0 0 0-15,7-6 0 0,-7 6 88 0,0 0 16 16,0 0 2-16,3-3 1 0,1-4-13 0,-8-2-2 16,1 6-1-16,-1-3 0 0,4 6-15 0,-7 0-4 15,0-4 0-15,0-2 0 0,0 6-23 0,0 6-5 16,0-6 0-16,-4 4-1 0,-3-4-27 0,7 6-4 15,0-3-2-15,-4 6 0 0,-3-2-10 0,4 2 0 16,3 0 0-16,0 1 0 0,0 5 8 0,0-2 2 0,-1-4 1 16,1 7 0-16,11 3 8 0,-11-3 1 0,0-4 1 15,0 10 0-15,10-3-21 0,-3 0 0 16,-7 0 0-16,7-4 8 0,4 4 0 0,-1 0 1 16,1 0 0-16,-1-4 0 0,-3 1 3 0,4-3 0 0,3 5 0 15,4-8 0-15,-8 5 0 0,8-5 0 16,3 6 0-16,0-13 0 0,4 6 16 0,-4-3 3 0,0-2 1 0,3 2 0 15,5-6-17-15,-1 0-3 0,-7 0-1 0,7 0 0 16,-3 0-2-16,3 0 0 0,0-6 0 0,-7 2 0 16,4-2-9-16,-4 6 0 0,3-9 9 0,-2 9-9 15,-8-10-8-15,3 10-7 0,1-9-1 0,-4 6-872 16,-7 3-176-16</inkml:trace>
  <inkml:trace contextRef="#ctx0" brushRef="#br0" timeOffset="95640">23195 16451 518 0,'0'0'46'0,"-7"-3"-37"0,0-3-9 0,4 6 0 15,-5 0 290-15,8 0 56 0,0 0 11 0,0 0 3 16,0 0-249-16,0 0-50 0,-7-3-9 0,7 3-3 16,0 0-15-16,0 0-3 0,0 0-1 0,0 0 0 15,0 0-1-15,0 0 0 0,4 3 0 0,-4-3 0 16,11 9-3-16,-4-9-1 0,3 7 0 0,4-4 0 15,-3 3-5-15,3-3-2 0,0-3 0 0,4 7 0 0,-1-4-2 0,1 3 0 16,0-3 0-16,-1 3 0 0,1-6 4 0,3 0 0 16,-3 10 0-16,-1-10 0 0,1 0-10 15,3 6-2-15,-7-3 0 0,4-3 0 0,-4 0-8 16,0 0 0-16,0 0 0 0,0 0 8 0,-3 0-8 0,-1 0 8 16,-2 0-8-16,-8 0 8 0,0 0-8 0,10 0 0 15,-10 0 9-15,0 0-9 0,7 0 0 0,-7 0 0 16,0 0 0-16,0 0 0 15,0 0-127-15,0 0-20 16,0 0-4-16,0 0-825 0</inkml:trace>
  <inkml:trace contextRef="#ctx0" brushRef="#br0" timeOffset="95955.74">23237 16674 1677 0,'0'0'74'0,"0"0"16"0,0 0-72 0,0 0-18 0,0 0 0 0,0 0 0 16,0 0 41-16,0 6 5 0,0-6 1 0,0 0 0 16,8 10 9-16,-8-10 3 0,3 3 0 0,4 6 0 15,-7-9-4-15,7 7-1 0,7-7 0 0,-3 3 0 16,-1 3-36-16,5-6-7 0,-1 0-2 0,0 3 0 15,0 3 4-15,0-6 1 0,0 0 0 0,0 0 0 16,0 0-6-16,0 0-8 0,1 0 11 0,-1 7-11 0,-4-7 0 0,1 3 0 16,-1-3 0-16,1 0 0 0,0 0 8 0,-1 0-8 15,1 0 0-15,-4 0 0 0,-7 0 0 0,10 0 0 16,1 0-12-16,0-3-685 16,-1-4-137-16</inkml:trace>
  <inkml:trace contextRef="#ctx0" brushRef="#br0" timeOffset="96865.6">24215 16210 979 0,'-7'-16'43'0,"3"13"9"0,-3 3-41 0,4-6-11 0,3 6 0 0,0 0 0 16,0 0 248-16,0 0 47 0,0 0 9 0,0 0 3 0,0 0-232 16,0 0-47-16,0 0-8 0,0 0-3 0,0 0-17 0,0 0 8 15,0 0-8-15,0 0 0 0,0 0 0 0,0 0 0 16,0 6 0-16,-4 4 0 0,4-1 0 0,0 10 0 16,0 0 0-16,0-4 0 0,-4 4 0 0,4 0 0 15,-3 6 0-15,3-6 0 0,0 6 12 0,0 3 1 16,0-9 1-16,0 6 0 0,0 0-1 0,3-6 0 15,-3 0 0-15,4 0 0 0,-4-4-4 0,4 4-1 16,-4-9 0-16,3 5 0 0,-3-2-8 0,0-4 10 16,0 4-10-16,0-4 10 0,0 0-10 0,0-5 0 15,0-4 9-15,0 9-9 0,0-9 0 0,0 0 0 16,0 0 0-16,0 0 8 0,0 0-17 0,0 0-3 16,0 0-1-16,0 0 0 15,0 0-42-15,0 0-8 0,0 0-1 0,0 0-1 16,7-9-55-16,-3 5-12 0,-1-11-1 0,4 5-634 0</inkml:trace>
  <inkml:trace contextRef="#ctx0" brushRef="#br0" timeOffset="97623.49">24751 16141 1350 0,'0'0'60'0,"10"-3"12"0,-2 3-58 0,2 0-14 0,-3 0 0 0,4 0 0 16,-11 0 22-16,7 3 2 0,0-3 0 0,-7 0 0 16,7 6 12-16,-7-6 4 0,0 0 0 0,0 0 0 15,0 0-3-15,0 0 0 0,0 0 0 0,0 0 0 16,0 0 0-16,-4 7 0 0,1-4 0 0,-4 3 0 0,0-3-6 16,-4 3-2-16,4-2 0 0,0 5 0 0,-4-3-1 0,1-6 0 15,-1 3 0-15,1 4 0 0,-1-7-2 0,1 0-1 16,-5 6 0-16,5-6 0 0,-1 0 6 0,-3 0 1 15,4 0 0-15,-1-6 0 0,0 6-16 0,1 0-4 16,-1 0 0-16,1 0 0 0,3 0-12 0,0 0 0 16,-1 0 0-16,1 6 0 0,4-6 0 0,-4 0 0 15,3 0 0-15,4 0 0 0,0 0 0 0,0 0 0 16,0 0 0-16,-7 3 9 0,4 6-9 0,-4-2 8 0,7-7-8 16,0 9 8-16,-4 1-8 0,1-1 0 0,-1 0-10 15,1 1 10-15,3-1 0 0,-4 7 0 0,1-7 0 0,-1 1 0 16,4-1 0-16,0 0 0 0,-4 1 0 0,4-1 0 15,-3 7 0-15,3-7 0 0,0 1 0 0,-4-1 0 16,4 7 0-16,0-7 0 16,-3 1 0-16,3 5 0 0,0-5 0 0,0-1 0 0,-4 1 0 15,1-1 0-15,-1 0 0 0,4 1 0 0,-3-4 0 0,3-6 0 16,0 3 0-16,0-3 0 0,0 0 0 0,0 0 0 16,0 0 0-16,0 0 16 0,0 0-3 0,0 0-1 15,0 0-12-15,0 0 9 0,3-9-9 0,4-1 8 16,-3 1 8-16,3 3 2 0,0-4 0 0,0 1 0 15,4-1-10-15,-1 1-8 0,-3 0 9 0,7-1-9 16,-3 4 0-16,3 3 0 0,-3-3 0 0,-1 6 0 16,1 0 0-16,3-4 0 0,-3 4-8 0,-1 0 8 15,1-6 0-15,-1 6 0 0,1 6 0 0,-4-2 0 0,4 2-8 16,-1-3 8-16,-3 3 0 0,0-3 0 0,0 4 0 16,0 2-8-16,-3 0 8 0,3 1 0 0,-4-1 0 0,1-2 0 15,-4 5 0-15,0 4 0 0,0-7 0 0,0 1 0 16,-4 5 0-16,1-5 0 0,-1 5 8 15,1-2-8-15,-4-4 0 0,3 7 9 16,-3-7 0-16,-3 1 0 0,3 5 0 0,-4-11 0 0,4 11-1 16,-4-12-8-16,1 4 12 0,-4 2-4 0,3-3-8 0,0-2 12 15,1 2-12-15,-1-3 12 0,1-3-12 0,3 6 0 16,-4-6 9-16,0 0-9 0,4 0 0 0,-3-6 8 16,3 6-8-16,0 0 0 0,0-3 0 0,7 3-15 15,-4-6 3-15,1 2 0 16,3-2-96-16,0-3-18 0,3-1-4 0,1 4-846 0</inkml:trace>
  <inkml:trace contextRef="#ctx0" brushRef="#br0" timeOffset="98015.56">25181 16210 2120 0,'0'0'47'0,"0"0"9"0,0 0 3 0,0 0 0 0,-3 0-47 0,-4 0-12 0,3 6 0 0,-3-3 0 16,0 4 8-16,-4-4 0 0,4 6 0 0,-3 1 0 15,-1-4 0-15,-3 13 0 0,4-4 0 0,-5-2 0 16,5-4-8-16,-4 7 0 0,0 3 0 0,3 0 8 16,0 3-8-16,1 0 0 0,3-4 0 0,3 7 0 0,1-6 0 0,3-3 0 15,-4 3 0-15,1 0 0 0,6-4 12 0,1 4 1 16,-1-9 0-16,1 5 0 0,6-5 16 0,-3-1 3 15,8 0 1-15,2-2 0 0,1-4-1 0,-1-3-1 16,1 6 0-16,3-6 0 0,-3 0-3 0,0 0 0 16,-1-6 0-16,1 3 0 0,-4-4-1 0,0-2-1 15,4 0 0-15,-8-1 0 0,1-5 9 0,-1 5 1 16,1-9 1-16,-4 0 0 0,0-6-20 0,-3 7-4 16,-1-1-1-16,-3-6 0 0,-3 6 8 0,-1-6 0 15,-3 6 1-15,-3 0 0 0,-1 0-8 0,-3 4-1 0,0-4-1 16,-4 9 0-16,0 1-11 0,-3 3 0 0,0-4 0 0,-4 10 0 31,1 0-130-31,-1 0-25 0,-3 0-5 0</inkml:trace>
  <inkml:trace contextRef="#ctx0" brushRef="#br0" timeOffset="113113.12">2043 11174 1843 0,'-32'-16'164'0,"21"16"-132"0,-3-6-32 0,-7-3 0 15,3 9 24-15,-3-4-3 0,0-2 0 0,3 6 0 16,-3 0-11-16,-3 0-2 0,-1 0-8 0,4 0 12 0,-4 6-12 0,4-2 0 16,-7 2 0-16,3-3 0 0,-7 3-13 0,4 4 1 15,3-1 0-15,1 7 0 0,-12-4 12 0,4-2 0 16,4 5 0-16,-4 1-9 0,-3-3 9 0,7 2 0 15,-7 4 0-15,-4 0 0 0,4 0 0 0,-1 3 0 16,1 0 8-16,3-4-8 0,1 8 12 0,-1-1-1 16,-7 3-1-16,4 0 0 0,3-3 10 0,4 3 1 15,-7-3 1-15,-1 4 0 0,1 5-4 0,-4-6-1 16,4 7 0-16,10-16 0 0,0 6 4 16,-10 9 1-16,3-6 0 0,4 1 0 0,4 2-14 0,-8 0-8 0,7 4 10 0,-10 9-10 15,7-7 10-15,-4 7-10 0,4 0 10 0,-4 0-10 16,4 0 0-16,6 0 0 0,-2-6 0 0,3-1 0 15,3 4 0-15,-3-3 0 0,7-1 0 16,0 4 0-16,3-3 0 0,0 6 0 0,4-7 0 0,4 7 0 16,3 0 8-16,0 0-8 0,0 0 0 0,3 0 0 15,4 0 8-15,8-4-8 0,-5 4 0 0,4 0 9 16,0 0-9-16,8 0 0 0,-1-6 0 0,-4 5 0 16,12-5 18-16,-5 3-2 0,-6-3 0 0,7-10 0 15,-1 6-8-15,4-6-8 0,-3 4 12 0,3-4-12 16,-3-3 12-16,7-12-4 0,-4 2 0 0,7 4-8 15,1-9 15-15,-1 5-4 0,0-2-1 0,0-4 0 16,4 4 2-16,7-10 0 0,4 6 0 0,-5-9 0 0,5 0 7 0,-1 0 1 16,-3-3 1-16,7-3 0 0,3-4 5 0,-6-5 1 15,-4 2 0-15,3-2 0 0,-3-4-7 0,3 0-2 16,-3-6 0-16,-4 6 0 0,4-6 2 0,0 3 0 16,0-9 0-16,-7 2 0 0,7 1-4 0,-7-6-1 15,-1-1 0-15,5-2 0 0,-5 2-2 0,-2-3 0 16,-1-2 0-16,-7 2 0 0,4 0 2 0,-4-2 0 15,4-1 0-15,-4 0 0 0,4-3 4 0,-4 0 1 16,-3 4 0-16,-4-4 0 0,4 0-4 0,-1 0 0 16,-2 6 0-16,-5-6 0 0,1 4-4 0,-4-7 0 15,0 3-1-15,-3 0 0 0,-1-3 1 0,1-3 1 16,3 2 0-16,-11-5 0 0,4 6-5 0,-3-3-8 16,3 3 11-16,-7-3-11 0,0 6 15 0,0-3-4 0,0 3-1 15,-7 0 0-15,3 0 2 0,4 6 0 0,-10-5 0 0,-1 5 0 16,8 0-4-16,-8-2 0 0,1 5 0 0,-1 7 0 15,-3-7-8-15,0 7 10 0,3-6-10 0,-3 5 10 16,-7 4-10-16,7-3 0 0,3 3 0 0,-3-3 8 16,-7 0-8-16,0 2 0 0,3-2 0 0,-3 3 0 15,0 6 0-15,3-6 0 0,-3 6-10 0,0 1 10 16,3-1-23-16,-3 0 2 16,-4 3 0-16,4 7 0 15,4-7-27-15,-5 13-6 0,-2-3-1 0,3 3 0 16,3-4-155-16,-3 7-31 0,7 0-7 0</inkml:trace>
  <inkml:trace contextRef="#ctx0" brushRef="#br0" timeOffset="114443.16">11656 10205 2026 0,'-18'-28'90'0,"11"18"18"0,0 1-86 0,-4-7-22 0,-3-3 0 0,0 4 0 15,7 2 20-15,-7-2 0 0,-7-4 0 0,3 9 0 16,8 4-20-16,-4-3 0 0,-4-1 0 0,-7-2 0 31,-3 5-30-31,0-2-10 0,10 0-3 0,-10-1 0 0,-4 1 20 0,0-1 4 16,4-2 1-16,-4 9 0 0,1-4 18 0,-8 4 0 16,-3-3 0-16,6 6 9 0,1 0 20 0,-4 0 4 0,-10 0 1 0,3 0 0 15,4 0 2-15,-4 0 0 0,-7 6 0 0,0-3 0 16,4 4 2-16,-8 2 1 0,4 1 0 0,-7 5 0 15,-7-2-23-15,7 2-4 0,0 10 0 0,-3-6-1 16,6 0-2-16,-6 6 0 0,3-6 0 0,-4 6 0 16,8-3-9-16,-4 3 8 0,3 3-8 0,5 4 8 15,-5-4-8-15,8 0 0 0,-1 7 0 0,1-1 0 16,0-2 8-16,3 8-8 0,0-5 0 0,3 2 8 0,5 1-8 16,-5-3 12-16,1 8-12 0,7-5 12 0,-1 3-4 0,5-4 0 15,-1 7 0-15,0-6 0 0,4 6 0 0,3 0-8 16,4 0 12-16,-7-7-4 0,7 7-8 0,10 3 0 15,-10-6 9-15,7-3-9 0,-4-1 8 0,11 4-8 16,-3-10 8-16,6 10-8 0,1-6 0 0,-1-4 0 16,4 4 0-16,4-1 0 0,-4 4 0 0,7-4 12 15,3 1-4-15,-6-1 0 0,6-6-8 0,1 10 0 16,-1-7-8-16,5 1 8 0,2-1 0 0,1-3 0 16,-1-3 9-16,1 4-9 0,7-1 11 0,-4-3-11 15,4-6 10-15,-1 9-10 0,1-9 10 0,10 0-10 16,-3 6 10-16,3-10-10 0,-3-2 14 0,7 3-3 0,3-1-1 15,1-5 0-15,-1-7 2 0,0 6 1 16,1-3 0-16,6-6 0 0,0 0-1 0,4-6-1 0,0 3 0 0,4-3 0 16,-1 6 1-16,4-10 0 0,-7 1 0 0,3 0 0 15,1-1-12-15,-4 1 0 0,0 2 0 0,3-5 0 16,11 3 0-16,-7-1 0 0,-7-6 0 0,0 1 8 16,3 2 2-1,-3-2 0-15,-3-11 0 0,-4 8 0 0,3-7 3 0,0 3 1 0,4-4 0 0,-3-8 0 16,-4 6-4-16,3-7-1 0,7 7 0 0,-6 0 0 15,-11-7-1-15,3 1-8 0,0-1 12 0,4 7-4 16,0-6 6-16,-7 2 1 0,-4-2 0 0,4-1 0 16,10 1 0-16,-6-1 0 0,-8-2 0 0,-3-1 0 15,3-3-2-15,-3 4 0 0,-1-1 0 0,-6-3 0 0,0-3 3 16,-1 7 0-16,-2-7 0 0,-5 0 0 0,1 3-1 0,0-3 0 16,-8-6 0-16,4 3 0 0,-7-3-3 0,0 3-1 15,0 3 0-15,-7 0 0 16,0 6-3-16,0 1 0 0,-3-4 0 0,-4 13 0 15,0-7-8-15,-4 7 0 0,1 0 0 0,-5-4 8 0,-2 11-8 16,-1-5 0-16,-3 1 0 0,-4 7 0 0,-3-8-19 0,0 8 4 16,-4-1 1-16,-3 0 0 15,-4 3-26-15,0 4-6 0,8-4-1 0,-1 0 0 16,-7 13-169-16,0-6-33 0</inkml:trace>
  <inkml:trace contextRef="#ctx0" brushRef="#br0" timeOffset="138026.54">17692 15711 1267 0,'0'0'56'0,"-4"0"12"0,-3-3-55 0,4 3-13 0,-1-6 0 0,4 6 0 15,-3-3 40-15,-1-3 6 0,4 2 1 0,0 4 0 16,0-6-33-16,0-3-6 0,0 3-8 0,0 6 11 15,0 0-11-15,0 0 0 0,4-10 0 0,-4 10-11 16,3-3 11-16,-3 3 0 0,4-6 0 0,-4 6 0 16,7-3 0-16,-7 3 11 0,0 0-3 0,0 0 0 15,0 0 5-15,7-7 1 0,0 7 0 0,3 0 0 16,-10 0 5-16,7 0 1 0,1 7 0 0,2-7 0 16,-3 3-3-16,-7-3 0 0,11 0 0 0,-1 0 0 0,1 0 1 0,0 6 0 15,3-6 0-15,-4-6 0 0,4 6 6 0,0 0 2 16,4 0 0-16,0 0 0 0,-1-3-1 0,5 3 0 15,-8 0 0-15,3-7 0 0,4 7 7 0,1 0 2 16,-1 0 0-16,0-3 0 0,0 3-18 0,0-6-3 16,4 6-1-16,-4 0 0 0,4-3 2 0,0-4 0 15,-1 1 0-15,1 3 0 0,3-3-1 0,0 6 0 16,1-3 0-16,-1-4 0 0,4 7-13 0,-1-3 11 16,-2-3-11-16,2 6 10 0,1 0-10 0,3 0 12 15,1 0-12-15,-5-3 12 0,1 3 0 0,0 0 0 16,0-6 0-16,-4 6 0 0,4 0-23 0,-1 0-4 15,1-10-1-15,-4 10 0 0,8-6 16 0,-5 3 0 16,1 3 9-16,0-6-9 0,3 2 8 0,-3-2-8 0,3 3 0 16,-3-3 9-16,0 3 1 0,-1-4 0 0,-2 7 0 0,-1-3 0 15,0-3-2-15,0 6 0 0,-3-10 0 0,-4 10 0 16,4 0-8-16,-4 0 8 0,0 0-8 0,0 0 8 16,0-6-8-16,1 6 0 0,-1 0 0 0,0 0 0 15,-3 0 0-15,-1-3 0 0,-6 3 0 0,-1 0 0 16,5 0 8-16,-5-6-8 0,1 6 8 0,-1 0-8 15,4 0 19-15,-7 0-2 0,-3 0 0 0,3-3 0 16,0 3-5-16,-3 0-2 0,-4 0 0 0,0 0 0 16,0 0 2-16,0 0 1 0,0 0 0 0,-4-7 0 15,-6 4-13-15,-1-3 8 0,4 3-8 0,-4-3 0 16,-6 6 9-16,-5 0-9 0,1 0 8 0,-3 0-8 0,-5 0 0 0,1 0 0 16,0 0 0-16,-4 0 0 0,-3 0 0 0,3 0 0 15,-7 0 0-15,1 0 0 0,-1 6 0 0,-7-6 0 16,0 3 0-16,0-3 0 0,-3 0 0 0,3 6-20 15,-3-6 3-15,3 0 1 16,-4 0 25-16,1 0 6 0,3 0 1 0,-3-6 0 0,-1 6-26 0,1 0-5 16,7 0-1-16,-1 0 0 0,1 0 16 0,3 6 0 15,0-6 0-15,4 0 0 0,-4 0 0 0,4 0 0 16,3 0 0-16,-3 0 0 0,0 3 0 0,3-3 0 16,-3 0 0-16,3 7 0 0,4-4 0 0,3-3 0 15,0 6 0-15,0-3 0 0,-3 3 0 0,4-6 0 16,2 10 0-16,1-10 0 0,4 6 0 0,-1-3 0 0,0 4 0 0,8-4 10 15,-4 3-10-15,7-3-11 0,-4-3 3 16,4 6 0-16,3-2 8 0,4-4 0 0,0 0-9 0,0 0 9 16,0 0 0-16,0 0 0 0,0 0-9 0,0 0 9 15,7 0 0-15,4 6 0 0,0-6 0 0,6 3 0 16,-6-3 0-16,7 0 8 0,3 0-8 0,-4 6 0 16,4-6 0-16,1 0 8 0,2 0-8 0,1 0 0 15,7 0 0-15,-4-6 8 0,0 6-8 0,4-3 0 16,3 3 8-16,-3 0-8 0,3-6 0 0,1 6 9 15,2 0-9-15,1-4 10 0,0-2-10 0,0 6 10 16,0-3-10-16,3-3 0 0,4 6 9 0,-4-3-9 16,4-4 8-16,0 7-8 0,0-3 8 0,-4-3-8 15,0 3 9-15,4-4-9 0,0 1 12 0,-4 3-12 16,8-3 8-16,-8 3-8 0,0 3 0 0,1-7 0 16,-4 7 8-16,-1-3-8 0,-2-3 0 0,-5 6 0 15,1 0 0-15,0 0 0 0,-7-3 0 0,3-3 0 0,-3 6 0 0,-1-4 8 16,1-2-8-16,0 6 0 0,-4 0 8 0,0 0-8 15,0 0 0-15,-3-6 0 0,-4 6 9 0,-4-3-9 16,-2 3 0-16,-1 0 9 0,0 0-9 0,0 0 0 16,-7 0 0-16,0 0 8 0,0 0-8 0,0 0 0 15,0 0 9-15,0 0-9 0,0 0 9 0,0 0-9 16,0 0 12-16,0 0-12 0,-7-7 14 0,0 7-4 16,-4 0-1-16,-3-3 0 0,-4 3-9 0,1 0 0 15,-1 0 0-15,0 0 0 0,-3 3 0 0,0-3 0 16,-4 0 0-16,1 0 0 0,-5 0 0 0,5 0 0 15,-8 0 0-15,0 0-11 0,-7 0 11 16,4 0 0-16,-4 0 8 0,-3 7-8 0,0-7 0 0,-4 0 0 16,3 3 0-16,-2 3 0 0,-1-6 0 0,0 10 0 0,-4-10 0 15,1 6 0-15,-4-3 0 0,0 3 0 0,0-3 0 0,4-3 0 16,-4 10 0-16,7-10 0 0,-3 6 0 0,3 3 0 16,4-9 0-16,-4 10 0 0,0-4 0 0,7-3-8 15,-3-3 8-15,3 7 0 0,7-4 0 0,0 3 8 16,-3-3-8-16,7-3 0 0,0 10 0 0,3-10 0 15,0 6 0-15,1-6 0 0,2 0 0 0,5 3 8 16,-1 3-8-16,4-6 0 0,0 0 0 0,7 0 0 16,0 0 0-16,3 0 0 0,-3 0 0 0,4 0-8 15,3 0 8-15,0 0 0 0,0 0 0 0,0 0 0 16,0 0 0-16,0 0-8 0,0 0 8 0,0 0 0 16,0 0 0-16,7 0-10 0,3 0 10 0,1 0 0 0,0 0-8 0,-1 0 8 15,8 0 0-15,-1-6 0 0,1 6-8 0,3-3 8 16,4 3 0-16,0-6 0 0,6 6 0 0,5 0-8 15,-1-4 8-15,7 4 0 0,-3-6 0 16,3 6 0-16,4 0 0 0,0-3 0 0,3 3 0 0,1-6 0 16,3 6 0-16,3-3 0 0,1-4 0 0,3 7 0 15,-4 0 0-15,1-3 0 0,-1-3 0 0,4 6 0 16,-4 0 0-16,-3-3 0 0,0-4 0 0,4 7 0 16,-4 0 0-16,-4 0 0 0,0 0 0 0,-3 0 0 15,-3 0 0-15,-5 0 0 0,5 0 0 0,-4 0 0 16,-1-6 0-16,-2 6 0 0,-1-3 0 0,-3 3 0 0,-8 0 0 0,-3-6 0 15,1 6 0-15,-1 0 8 16,-4 0-8-16,-2-3 0 0,-1 3 0 0,-7 0 9 16,-7 0-9-16,0 0 8 0,0 0-8 0,0 0 12 0,-7-7-12 0,0 7 12 15,-7-3-4-15,-1-3-8 0,-2 6 12 0,-4 0-4 16,-1 0-8-16,-9 0-14 0,2 0 3 0,-6 6 1 16,3-3 2-16,-3-3 0 0,-4 7 0 0,4-4 0 15,-4-3 8-15,-3 6 0 0,3-3-9 0,0 3 9 16,-3-6 0-16,0 7 0 0,6-4 0 0,-2 3 0 15,-5-3 0-15,4 4 0 0,1-4 0 0,-1 3 0 16,0-6 0-16,-3 0 0 0,-1 3 0 0,5-3 0 16,-1 0 0-16,0 0 0 0,-3 6 0 0,-1-2 0 15,1-4 0-15,0 0 0 0,-1 6 0 0,1-6 0 16,-4 3 0-16,4 3 0 0,-4-6 0 0,0 0 0 16,-3 6 0-16,6-2 0 0,8-4 0 0,3 6 0 0,0-3 0 0,4-3 0 15,4 6 0-15,2-6 0 0,5 0 0 0,3 3 0 16,0-3 0-16,-1 0 0 0,5 0 0 0,3 7 0 15,0-4-9-15,0-3 9 0,7 0 0 0,0 0 0 16,0 0 0-16,0 0 0 0,0 0-9 0,0 0 9 16,0 0 0-16,0 0-9 0,10 0 9 0,4 0 0 15,4-3-9-15,3 3 9 0,0 0 0 0,4-7 0 16,0 7 0-16,6-3 0 0,5-3 0 0,3 6 0 16,3-3 0-16,0-3 0 0,1 6-8 0,2-10 8 15,1 10 0-15,4-6 0 0,3 3 0 0,3 3 0 16,-3-6 0-16,3 6 0 0,1 0 0 0,-4 0 0 15,3 0 0-15,-3-4 8 0,-3-2-8 0,2 6 0 16,1 0 0-16,0-3 8 0,4 3-8 0,-4-6 0 16,-7 6 9-16,3 0-9 0,-7-3 0 0,1 3 8 15,-8 0-8-15,0-7 0 0,0 7 0 0,-3 0 9 0,-4 0-9 0,1 0 0 16,-5 0 12-16,-3 0-4 0,1 0 0 0,-8 0-8 16,-4 0 14-16,-3 7-4 0,4-7-1 0,-11 0 0 15,0 0 1-15,0 0 0 0,0 0 0 0,0 0 0 16,-11 0 1-16,-3-7 0 0,4 7 0 0,-4 0 0 15,-1 0-11-15,1 0-14 0,-7-3 3 0,7-3-787 16,-4 6-158-16</inkml:trace>
  <inkml:trace contextRef="#ctx0" brushRef="#br0" timeOffset="144014.49">22331 15388 1303 0,'-11'-6'57'0,"11"6"13"0,-7-3-56 0,7 3-14 0,0 0 0 0,0 0 0 15,0 0 61-15,0 0 10 0,-7 3 1 0,7-3 1 16,0 0-47-16,0 0-10 0,0 0-1 0,0 0-1 0,0 0 2 0,0 0 1 16,0 0 0-16,0 0 0 15,-7 6 2-15,7-6 0 0,0 0 0 0,0 0 0 0,-11 0 7 0,8 10 2 16,3-10 0-16,0 0 0 0,0 0 2 0,7 0 1 15,4 9 0-15,3-9 0 0,3 7 1 0,-3-4 1 16,-3-3 0-16,3 0 0 0,11 0-3 0,0 6-1 16,-8-6 0-16,1-6 0 0,-1 6-5 15,8-3-2-15,7 3 0 0,-4 0 0 0,0-7-7 0,8 7-2 16,2-3 0-16,-2-3 0 0,-1 3-1 0,4-4-1 16,14 7 0-16,-4 0 0 0,1-6-11 0,-1 6 0 15,0 0 0-15,4-3 0 0,-3 3 0 0,-1 0 10 16,4 0-1-16,0-6 0 0,-4 6-9 0,4 0 0 15,0 0 9-15,0 0-9 0,-4 0 0 0,-3 0 9 16,4 0-9-16,-5 0 0 0,8 0 12 0,-3 0-12 0,-4 0 12 0,-1 0-12 16,8 0 14-16,-3-3-4 0,-1 3-1 0,1-7 0 15,-5 7 1-15,1-3 0 0,0-3 0 0,4 3 0 16,-1-3 2-16,0 6 1 0,1-10 0 0,-1 10 0 16,-3-6-4-16,0 3-1 0,-4 3 0 0,0 0 0 15,-3-7-8-15,0 4 0 0,-4 3 0 0,1-6 0 16,-1 6 0-16,0-3 0 0,0-3 0 0,-6 6 0 15,-1 0 0-15,-3-3 0 0,-4-4 0 16,0 7 0-16,-7 0 0 0,4 0 8 0,-4-3-8 0,0-3 0 16,-4 6 8-16,-2 0-8 0,-8 0 0 0,0 0 8 15,0 0-8-15,0 0 0 0,0 0 0 0,0 0 8 16,0 0 2-16,0 0 0 0,-15 0 0 0,5 0 0 16,-4 0-10-1,-4 0 0-15,-10 0 0 0,-4-3 8 0,0 3-8 0,-3-7 0 0,0 1 0 0,3 6 0 16,-3-3 0-16,0 3 0 0,-8 0 0 0,4 0 0 15,-10-6 0-15,0 6 0 0,3 0 0 0,-4-3 0 0,-3 3 0 16,1-7-9-16,-5 7 9 0,4-3 0 0,0 3 0 0,-3 0 0 16,-4 0 0-16,-4 0 0 0,4 0 0 0,4 0 0 15,-4 0 0-15,0 0 0 0,4 0-9 0,-4 0 9 16,0 0 0-16,0 0-9 0,-4 0 9 0,4 0 0 16,0 0 0-16,4 0 8 0,-1 0-8 0,4 0 0 15,-3 0 0-15,7-6 0 0,3 6 0 0,-4 0 0 16,-3 0 0-16,4 0 0 0,3 0 0 0,0 0 0 15,7 0 0-15,1 0 0 0,-5 0 0 0,8 6 0 0,7-6 0 0,0 3 0 16,-1-3 0-16,5 7 0 16,6-4 0-16,-3-3 0 0,7 0 0 0,0 6 0 15,0-6 0-15,3 0 0 0,11 0 0 0,-7 3 0 16,0-3 0-16,7 0 0 0,0 0 0 0,0 0-10 0,0 0 10 0,0 0 0 16,0 0-10-16,0 0 10 0,7 0-8 0,3 0 8 15,-2 0 0-15,6 0-8 0,3-3 8 0,4 3 0 16,-6-6 0-16,9 6 0 0,1-3 0 0,7 3 0 15,-1-7 0-15,5 4 0 0,-1-3 0 0,7 6 0 16,8-3 0-16,-1-3 0 0,4 6 0 0,-4 0 8 16,-3-4-8-16,7-2 0 0,0 6 0 0,4 0 0 15,3-6 0-15,-1 3 0 0,5-4 0 0,0 7 0 16,-1 0 0-16,0-3 9 0,-3-3-9 0,8 6 10 16,-5 0-10-16,4-3 8 0,0 3-8 0,0 0 8 15,0 0-8-15,-3 0 0 0,-1 0-10 0,-3 3 10 16,4-3 0-16,-4 0 10 0,0 0 0 0,0 0 0 0,-4 0-10 0,-3 0-14 15,-7 0 3-15,0 6 1 0,-8-6 18 0,1 3 4 16,-4-3 1-16,1 0 0 0,-1 0-13 0,-3 0 0 16,-4 0 8-16,0 0-8 0,-7 0 0 0,1 7 0 15,-8-7 8-15,0 0-8 0,0 0 15 0,-4 0 0 16,1 0 0-16,-11 0 0 0,0 0-15 0,0 0-10 16,0 0 2-16,0 0 0 0,0 0 8 0,0 0 9 15,-7 0-1-15,-7 0-8 0,-4 0 12 0,-3 0-12 16,-4 0 12-16,-3 0-12 0,0 0 8 15,-4 0-8-15,-3 0 0 0,0 0 0 0,-4 0 0 0,-7-7 0 16,-3 7 0-16,-4 0 0 0,0 0 0 0,-7 0 0 0,0 7 0 16,0-7 0-16,0 0 0 0,-7 0 0 0,-4 0 0 15,1 0 0-15,-1 3 0 0,1 3 0 0,-4-6 0 0,3 6 0 16,0-2 0-16,-3 2 0 0,0-3 0 0,0-3 0 16,0 9 0-16,7-2 0 0,4-4 0 0,-1-3 0 15,1 6 0-15,3-3 0 0,-4 3 0 0,8-6 0 16,10 7 0-16,-7-4 0 0,0 3 0 0,11-3 0 15,6-3 0-15,1 7 0 0,0-7 0 0,7 3 0 16,6 3 0-16,1-3 0 0,4-3 0 0,2 0 0 16,1 0 0-16,7 0 0 0,7 0-8 0,0 0 8 15,0 0 0-15,0 0 0 0,14-3 0 0,1 3 0 16,6-6 0-16,7 3 0 0,7-4 0 0,8-2 0 16,6 9 0-16,7-3 13 0,1-4-2 0,6 7-1 15,-3 0-10-15,11-6 0 0,-1 3 0 0,4 3 0 16,1-6 8-16,-1 6-8 0,0-10 12 0,0 10-4 0,-4-3-8 15,1-3 0-15,3 6 9 0,-3 0-9 0,-1-3 0 0,-3-3 9 16,-3 6-9-16,-1 0 0 0,-6 0 0 0,-1 0 0 16,0 0 0-16,-6 0 0 0,-1 0 8 0,1 0-8 15,-4 0 12-15,-1 0-12 0,-6 6 8 0,-4-3-8 16,1-3 0-16,-8 6 0 0,-3-6 9 0,-4 3-9 16,0-3 0-16,-7 7 9 0,0-4-9 0,-3-3 0 15,-4 0 0-15,-7 0 8 0,0 0-8 0,0 0 0 16,0 0-10-16,0 0 10 0,0 0-20 0,0 0 3 15,0 0 0-15,-11 0-812 16,1-3-163-16</inkml:trace>
  <inkml:trace contextRef="#ctx0" brushRef="#br0" timeOffset="192854.83">16189 18076 403 0,'0'0'36'0,"-4"-3"-36"15,1-7 0-15,-1 4 0 0,4 6 273 0,-3-9 48 16,-1-1 10-16,4 1 1 0,0-1-260 0,4 1-53 0,-1 0-11 0,1-7-8 16,-1 10 13-16,8-7-4 0,-4 7-1 0,4-7 0 15,-1-2 0-15,4-1-8 0,0 6 12 0,4 1-4 16,-4 0-8-16,-3-1 12 0,-1 1-12 0,5 3 12 16,-5 2 10-16,4-2 2 0,-7 6 1 0,4 0 0 15,-1 6-25-15,-3-2 8 0,-7-4-8 0,8 9 0 16,-5 7 0-16,1-7 0 0,-4 7 0 0,0-4 0 15,-4 4 0-15,1 0 0 0,-1 2 0 0,-3-5 0 16,0 9 0-16,0-3 0 0,0 0 14 0,-4 6-4 16,4-6-10-16,-3-1 0 0,-1 1-12 0,0 0 12 15,4-3 0-15,0 2 0 0,-3-2 12 0,3-6-4 16,3-1-8-16,4 0 10 0,-3-2-10 0,3-7 10 16,0 3 6-16,0-3 2 0,0 0 0 0,0 0 0 15,0 0 19-15,0 0 4 0,7 0 1 0,3-10 0 16,-3 1-15-16,4 0-3 0,-1-7-1 0,5-3 0 15,-1 0-8-15,0-6-2 0,3 0 0 0,-2 3 0 0,2-3 6 16,-3 0 1-16,-3-3 0 0,-1-1 0 0,1 4-20 0,0 0-17 16,-4-3 3-16,0 9 1 0,0-6 13 0,-4 13 0 15,-3-10 0-15,4 12 0 0,-4-2 0 0,3 2 0 16,-3 4 0-16,0 6 0 0,-3-3 0 0,3 3 12 16,0 0-4-16,0 0-8 0,-4 3 12 0,-3 6-12 15,0 1 12-15,0 6-12 0,4 12 0 0,-1-9 0 16,-3 6 0-16,3 0 0 0,1-3 0 0,-1 9 0 15,-3-3 0-15,4-3 0 0,3 4 0 0,0-1 10 0,0 0-2 16,0-3 0-16,3 3-8 0,1-6-11 16,-1 0 3-16,4-6 0 0,4 3 8 0,-4-4 0 15,4-2 0-15,-1 3 0 0,4-7 8 0,-3 0-8 0,0 1 10 16,-1-4-10-16,4-3 11 0,-3-3-11 16,-1 7 12-16,-2-7-12 0,6-7-8 0,-4 7-9 0,1-9-2 0,6-1-650 15,-2 1-131-15</inkml:trace>
  <inkml:trace contextRef="#ctx0" brushRef="#br0" timeOffset="193310.83">16898 18004 2275 0,'-25'-10'100'0,"18"4"22"0,0 6-98 0,4-3-24 0,-1-3 0 0,4 6 0 0,0 0 8 0,0 0-8 16,4-4 0-16,-1-5 8 0,8 3-8 15,-4 3-16-15,0-4 4 0,4 7 1 0,-1-3 11 0,1 3-13 16,-1 0 5-16,-3 3 8 0,4-3-10 0,-1 10 10 16,-2-1 0-16,-1 1-9 0,0-4 17 0,-4 3 4 15,4 7 1-15,-3-3 0 0,-1-4-26 0,-3 7-6 16,0 2-1-16,-3-2 0 0,3-3 20 0,-4 2-12 15,1 4 12-15,-1 0-10 0,-6-3 10 0,3 2 0 16,-4-2 0-16,0-3 0 0,-3 2 0 0,4 4 0 0,-1-9 0 0,1 8 0 16,-1-2 0-16,0-7 0 0,4 1 0 0,0-1 0 15,4 1 0-15,3-10 0 0,0 0 0 0,0 0 0 16,3 6 20-16,4-3 4 0,-3 3 0 0,6-6 0 16,1-6-6-16,0 3-1 0,6 3 0 0,-3 0 0 15,4-6-3-15,0 3-1 0,3-4 0 0,3 4 0 16,-2-3-3-16,-1-4-1 0,-4 7 0 0,5-3 0 15,-1 0-9-15,0 3 10 0,-3-4-10 0,-4 7 10 16,3 0-10-16,-6-3 0 0,-1-3 0 0,1 6 0 16,0 0-29-16,-1 0-8 0,-6 0-2 15,-4 0 0 1,0 0-142-16,7-3-29 0,-7 3-6 0</inkml:trace>
  <inkml:trace contextRef="#ctx0" brushRef="#br0" timeOffset="193794.55">17434 17863 1933 0,'0'0'42'0,"0"0"9"0,0 0 1 0,0 0 4 0,0 6-45 16,0 3-11-16,0-2 0 0,0-4 0 0,-3 12 0 0,3-5 0 15,-4-7 0-15,1 13 8 0,-1-7-8 0,1 10 0 16,-1-4 0-16,4-5 0 0,-7 9 0 0,0 0 0 15,0-1 0-15,0 4 0 0,0-3 0 0,0 0 0 16,0-3 0-16,3 2 0 0,-3-5 0 0,0 3 0 0,4-1 0 0,-4-2 0 16,3-4 20-16,0 1 1 0,1-4 1 0,3-6 0 15,-4 3-6-15,4-3-2 16,0 0 0-16,0 0 0 0,0 0 37 0,0 0 7 0,4-9 2 0,-1-1 0 16,5-9-35-16,-5 1-6 0,4 2-2 0,0-6 0 15,4-3-5-15,-4 0 0 0,0-3-1 0,3 3 0 16,-3 6-3-16,4 0 0 0,-4 0 0 0,0 0 0 15,-3-3 10-15,-1 10 2 0,1-4 0 0,-1 7 0 16,1-1-20-16,3 1 0 0,-4 3 0 0,4 2 0 16,-3-2 0-16,-4 6 0 0,0 0 0 0,0 0 0 15,0 0 0-15,7 10 0 0,4-4 0 0,-4 3 0 16,3 1 0-16,-3 5-17 0,0-2 3 0,4-4 1 16,-4 7 13-16,0 3 16 0,4-4-3 0,-4-2-1 15,3 3-12-15,-3 9-16 0,0-13 3 0,0 13 1 16,1-6 12-16,-1-3 0 0,0 3 0 0,-7 0 0 0,7-1-13 0,-4-2 3 15,1 3 1-15,-4-3 0 16,3-4-30 0,-3 4-5-16,-3-7-2 0,3 10 0 0,-4-10-110 0,1-2-21 0,-4 2-5 15,3 0-1-15</inkml:trace>
  <inkml:trace contextRef="#ctx0" brushRef="#br0" timeOffset="194028.91">17381 18145 2199 0,'0'0'97'0,"0"0"21"0,0 0-94 0,0 0-24 0,0 0 0 0,0 0 0 16,0 0 11-16,0 0-3 0,7-6 0 0,0-4 0 16,4 7 4-16,-4-3 1 0,0-4 0 0,4 4 0 15,-4 3-13-15,3-3 0 0,1 3 0 0,3-4-10 31,0 4-28-31,0-3-6 0,0-4 0 0,1 10-1 16,-1-3-159-16,3-3-32 0,12-10-7 0,-8 7-1 0</inkml:trace>
  <inkml:trace contextRef="#ctx0" brushRef="#br0" timeOffset="194298.21">18105 17853 2214 0,'-4'-9'98'0,"4"9"20"0,0 0-94 0,0 0-24 15,7 0 0-15,4-10 0 0,-1 1-10 0,4 3-6 16,0 3-2-16,1-4 0 0,2-2 18 0,-3 6-12 16,7-4 12-16,1 4-10 0,-1-3-6 0,0 6 0 15,4 0-1-15,-1 0 0 0,-2 0 4 0,2 0 1 16,-3 0 0-16,1 6 0 0,-5-6-4 0,-3 0 0 15,4 0 0-15,0 0 0 16,-1 3-20-16,-3-3-4 0,-3-3 0 0,3 3-1 16,-3-6-144-16,-4 6-29 0,3-19-6 0,-10 10 0 0</inkml:trace>
  <inkml:trace contextRef="#ctx0" brushRef="#br0" timeOffset="194480.31">18334 17602 921 0,'0'0'40'0,"0"0"10"0,-7 0-40 0,7 0-10 0,0 0 0 0,-4 7 0 16,4-7 148-16,0 0 28 0,0 9 6 0,0-9 1 16,0 3-96-16,4 7-19 0,-4-1-4 0,7 7-1 15,-4-7-26-15,1 7-5 0,-1-4 0 0,1 4-1 16,3 9-16-16,-3-6-3 0,-1 0-1 0,-3 6 0 16,4-6-11-16,-1 9 0 0,-3-3 9 0,0 3-9 15,0 0-62-15,0 4-17 0,0-4-3 0</inkml:trace>
  <inkml:trace contextRef="#ctx0" brushRef="#br0" timeOffset="194995.68">18807 17631 2534 0,'-4'-13'112'0,"4"13"24"0,0-6-109 0,0 6-27 16,11-10 0-16,-4 7 0 0,3-9-8 0,1 9-8 16,3-4 0-16,0-2-1 15,4 6-18-15,-4-4-3 0,3 4-1 0,-2-3 0 16,-1 6-9-16,-4 6-1 0,4-3-1 0,-7 7 0 16,0-1 6-16,1 7 0 0,-5-7 1 0,4 10 0 0,-3-3 27 0,-4 3 4 0,0-4 2 0,0 4 0 15,-4 0 10-15,1 0 0 0,-1 0 0 0,1 3 0 16,-8-4 0-16,0-5 0 0,1 3 0 0,-1 2 0 15,-3-2 0-15,4-7 11 0,2 1-1 16,1-7 0-16,7-3 30 0,0 0 5 0,0 0 2 0,0 0 0 16,0 0-15-16,0-9-2 0,0-1-1 0,7-2 0 15,1-4-14-15,2 0-3 0,1-6-1 0,3-3 0 16,3 0-11-16,-2-3 0 0,-1 3 0 0,3-3 8 16,-3-7-8-16,1 7 0 0,2 3 0 0,1 3 0 15,-1-3 0-15,1 9 8 0,-4-3-8 0,-3 10 0 16,-4-1 12-16,0 4-4 0,-7 6 0 0,0 0 0 15,0 0-8-15,3 6 0 0,-3 4 0 0,0-1 0 16,-3 1 12-16,-4 9-4 0,0-4 0 0,-4 4 0 0,1 0 0 16,-1 6 0-16,4 0 0 0,-4-6 0 0,1 0 7 0,-1 6 1 15,4-6 0-15,4 9 0 0,-4-9-6 0,3 6-1 16,1-7 0-16,3 8 0 0,0-8-9 0,0 1 0 16,0 0 0-16,3-3 0 0,4 2-10 0,0 1-7 15,-3-3-2-15,3-7 0 16,3 7-104-16,-3-7-21 0,4 1-4 0,-4-7-788 0</inkml:trace>
  <inkml:trace contextRef="#ctx0" brushRef="#br0" timeOffset="195406.08">19431 17709 1728 0,'0'0'76'0,"0"0"16"0,0 0-73 0,0 0-19 0,0 0 0 0,0 0 0 16,0 0 138-16,0 0 24 0,7 0 5 0,4 0 1 16,-1 0-144-16,4 0-24 0,0 6-12 0,1-3 0 15,2-3-4-15,-3 10 0 0,-3-10-1 0,-4 9 0 16,0-3-8 0,0 4-2-16,0-1 0 0,-3 1 0 0,-4 5-5 0,0-2-2 0,0 3 0 15,0 2 0-15,-7 7 4 16,-4-6 1-16,-3 0 0 0,-4 0 0 0,4 6 29 0,-4-6 0 0,1 0 0 0,3-4 0 15,-4 4 20-15,4-3 8 0,0-4 0 0,3 4 1 16,-3-7 21-16,4 1 4 0,3 6 1 0,0-7 0 16,3-6-18-16,0 3-3 0,4-6-1 0,0 0 0 15,4 10-7-15,-4-10-2 0,0 0 0 0,7 6 0 16,0-3-2-16,4 3-1 0,-1-6 0 0,1 4 0 0,3-4-8 0,0-4-1 16,4 4-1-16,3-6 0 15,0 6-11-15,-3-3 0 0,-4-3 9 0,3 6-9 0,-2-3 0 0,2-4 0 16,1 7 0-16,-4 0 0 0,0 0-12 0,0 0-8 15,0 0 0-15,0 0-1 16,0 0-116-16,-3 0-23 0,0 0-5 0,-1-6-767 16</inkml:trace>
  <inkml:trace contextRef="#ctx0" brushRef="#br0" timeOffset="196108.06">19847 17681 2584 0,'0'0'57'0,"0"0"12"0,-7 3 3 0,4 6 0 0,-1 1-58 0,1 2-14 0,-1 1 0 0,1-4 0 16,-1 7 0-16,1 0-8 0,3-4 8 0,-4 4-13 15,4 3-6-15,0-1-1 0,0 1 0 0,4 0 0 16,-4-3-8-16,0 9-3 0,3-6 0 0,1-1 0 15,-4 1 20-15,3 0 11 0,1 3-12 0,-1-3 12 16,-3-7-9-16,4 4 9 0,-1 3 0 0,1-10-9 16,-1 1 9-16,-3-1 0 0,0-9 0 0,4 6 0 0,-4-6 0 0,0 0 0 15,0 0 8-15,0 0-8 0,0 0 17 0,0-6-1 16,-4-3 0-16,4-4 0 0,-3-3-2 0,-1-2-1 16,4-1 0-16,-3-6 0 0,-1 0 2 0,-3 3 0 15,4-3 0-15,-1-1 0 0,1-2-3 0,-1 9 0 16,4 1 0-16,-4-7 0 0,4 9 0 0,4 3-1 15,-4-2 0-15,4-1 0 0,-1 7-11 0,4-1 0 16,-7 1 0-16,7-1 8 0,0 1-8 16,0 3-12-16,0 3 2 0,0-4 1 0,4 4 9 0,0-3 0 15,3 6 0-15,0 0 0 0,-4 0-13 0,4 0 2 16,1 0 1-16,-1 6 0 0,-4-3-6 0,1 4-2 16,-1 2 0-16,-3-3 0 0,-3 7-4 0,0-4-1 15,-4 1 0-15,0-1 0 0,-4 7 11 0,0-1 3 0,-6-2 0 0,3-4 0 16,-4 7 9-16,1 0 0 0,-1-4 0 0,-7-2 0 15,4 5 0-15,0 1 9 0,0-7-9 0,4 4 10 16,-5-7 4-16,5 4 1 0,3-7 0 0,0 3 0 16,0-6 7-16,7 0 2 0,0 0 0 0,0 0 0 15,0 0-24-15,0 0 0 0,10 0 0 0,1-6 0 16,3 3 0-16,0-4 0 0,4 4-12 0,-1-3 4 16,5 6 8-16,-1-3 0 0,3 3-9 0,1-7 9 15,-4 7 0-15,0 7 0 0,1-7 0 0,-5 3 0 16,-3-3 0-16,0 9 0 0,1-9 0 0,-1 7 0 15,-4 2 0-15,-3 0 13 0,-3 1-3 0,-4-4-1 16,-4 7-9-16,1-4 0 0,-8 4-12 0,1-1 12 16,-1 4 0-16,0-4 0 0,-6-2 0 0,-1 5 0 15,-3 4 0-15,0-9 0 0,-4 5 0 0,4-5 0 16,0 5 0-16,-4-2 0 0,4 3 0 0,3-7 8 16,-3-9-8-16,4 9 10 0,2-2-10 0,1-4 10 15,4-3-47-15,-1 0-10 0,1 0-1 0,6-3-672 16,4-4-135-16</inkml:trace>
  <inkml:trace contextRef="#ctx0" brushRef="#br0" timeOffset="196377.85">20708 17640 2516 0,'0'0'56'0,"0"0"11"0,11 6 2 0,-1-6 1 0,1 0-56 0,-1 6-14 16,4-2 0-16,4-4 0 0,-4 0 0 0,4 0 0 0,0 0 0 0,-1 6 0 15,1-3 0-15,-1-3 0 0,1 6 0 0,0-6 0 16,-1 3 0-16,1 7 0 0,-4-10 0 0,4 6 0 16,-1-3 0-16,1 4 0 0,0-7 0 0,-1 0 0 15,-3 0-11-15,1 3 11 0,-5-3-10 0,4 6 10 16,-3-12-102-16,-4 6-14 0,-7 0-4 0,3-3-544 15,1-4-110-15</inkml:trace>
  <inkml:trace contextRef="#ctx0" brushRef="#br0" timeOffset="196593.28">20937 17486 1785 0,'0'0'159'0,"0"0"-127"0,0 0-32 0,0 0 0 0,0 0 77 0,0 0 10 15,0 0 1-15,0 0 1 0,0 10-12 0,4 5-2 16,-1-5-1-16,-3-1 0 16,4 1-40-16,-1 8-8 0,5-2-2 0,-5-3 0 0,1 9-24 0,-1-10 0 15,4 7 8-15,-3 3-8 0,-4-3-12 0,3 0-5 16,-3 6-1-16,4-3 0 16,-4 0-151-16,3-1-31 0,-3 5-5 0,4-8-654 0</inkml:trace>
  <inkml:trace contextRef="#ctx0" brushRef="#br0" timeOffset="197096.93">21502 17471 2318 0,'0'0'103'0,"0"0"21"0,3-10-100 0,1 7-24 0,-4 3 0 0,0 0 0 15,0 0 20-15,7-6-2 0,0 3 0 0,0-4 0 16,-3 7-18-16,6 0-14 0,4-3 2 0,-3 3 1 15,-4 3-4-15,3 4-1 0,1-4 0 0,3 6 0 16,-3-3-36-16,-4 13-8 0,0-9-2 16,3 9 0-1,-2-4 8-15,-5 4 2 0,-6 0 0 0,-1-3 0 0,4 12 32 0,-4-9 8 0,-3 6 0 0,-3-7 1 16,-1 1 11-16,1 6-8 0,-1-6 8 0,0-3-8 16,-3 3 8-16,4-4 0 0,3-2 10 0,0-4-10 0,-4-2 54 0,4-4 5 15,0 3 1-15,3 0 0 0,-3-3-4 0,7-3-1 16,0 0 0-16,0 0 0 0,0-9-27 0,4 0-6 15,-4-1-1-15,7-6 0 0,4 7-13 0,3-10-8 16,0 4 8-16,0-4-8 0,4-6 0 0,3 6 0 16,3-3 0-16,-2-3 0 0,-8 0 0 0,10-3 0 15,1 2 8-15,-4 4-8 0,0 1 0 0,-3-1 0 16,0 6 0-16,-8 0-12 0,1 4 12 16,-1 2 0-16,-6 4 0 0,3-3-8 0,0 5 8 0,-7 4 0 15,-7 4-9-15,-4-4 9 0,11 0 0 0,-7 9 0 16,-10 0-9-16,3 1 9 0,-4 5 13 0,4 4 7 15,0 0 0-15,-4 6 1 0,-3-6 8 0,3 9 2 16,8-6 0-16,-1 0 0 0,-6 3-19 0,6 0-3 16,0-3-1-16,4-6 0 0,4 9-8 0,-4-6 12 0,7 0-12 15,0-1 12-15,3-8-12 0,1 6 0 0,-1 2 0 0,4-8 0 16,4-1-14-16,0 1-5 0,-4-1-1 0,3-3 0 31,1 4-110-31,-1-10-22 0,8 9-5 0,-4-9-784 0</inkml:trace>
  <inkml:trace contextRef="#ctx0" brushRef="#br0" timeOffset="197507.38">22027 17737 2487 0,'0'0'110'0,"0"0"23"0,0 0-106 0,0 0-27 16,0 0 0-16,0 0 0 0,0 0 12 0,0 0-4 15,7-3 0-15,-7 3 0 0,4-6-8 0,7 6-11 16,-1-3 3-16,1-4 0 16,-11 7 8-16,7 10 0 0,10-10 0 0,-6 6 0 0,-4 3-20 0,0-5-3 15,4 5 0-15,-4 7 0 0,0-7 15 0,-4 7 8 16,-6-4-10-16,3 4 10 0,0-7-15 0,0 7 3 16,-11-3 1-16,1 2 0 0,3 4 11 0,-7-3 0 15,-4-4 0-15,0-2 0 0,1 5 0 0,-1 4 0 16,4-9 0-16,-4 5 8 0,-3-5-8 0,0 5 0 0,7-5 8 0,0-1-8 15,-4-6 31-15,4 4 1 0,7 2 1 0,3-3 0 16,4-6-18-16,0 0-4 0,-7 3-1 0,7-3 0 16,11 0 6-16,-11 0 2 0,0 0 0 0,7 0 0 15,7 0 14-15,0 0 4 0,0 0 0 0,0 0 0 16,-3 0-24-16,3-3-4 0,4-3 0 0,-4 0-8 16,0 3 9-16,0 3-9 0,4-7 0 0,-1 7 9 15,-3 0-9-15,1-3 0 0,6-3 0 0,-4 3 0 31,-3-3-34-31,1 2-12 0,-1-2-2 0,0 3-740 0,3-3-147 0</inkml:trace>
  <inkml:trace contextRef="#ctx0" brushRef="#br0" timeOffset="197835.19">22599 17715 2156 0,'7'-15'96'0,"-7"15"19"0,0 0-92 0,0 0-23 16,0 0 0-16,0 0 0 0,0-7 78 0,0 7 11 15,-7 0 3-15,0 0 0 0,7 0-68 0,-11 0-12 16,-3 0-4-16,0 7 0 0,0 2-8 0,-4 0 0 16,1 1 0-16,-8 5 0 0,0-2 0 0,8 9 0 15,-1 0 0-15,-3-3 0 0,-4 6 0 0,8-6 0 16,2 6 0-16,5 0 0 0,-1-3 0 0,4 3 0 15,0 0 9-15,7-6-9 0,0 0 18 0,4-1-1 16,-1-2 0-16,8 0 0 0,6-7 15 0,1 1 4 16,-4-1 0-16,0 0 0 0,0-2-23 0,1-4-4 15,-1-3-1-15,0 6 0 0,0-6-8 0,3 0 0 0,1-6 9 0,0 6-9 16,-8-3 0-16,8-4-13 0,3-8 1 0,0 5-798 16,-3 1-160-16</inkml:trace>
  <inkml:trace contextRef="#ctx0" brushRef="#br0" timeOffset="198448.14">23460 17511 864 0,'-11'-6'76'0,"4"6"-60"0,0 0-16 0,0-3 0 16,-4 3 104-16,8 0 19 0,-4 0 3 0,0 0 1 15,0-6-23-15,0 6-4 0,7 0 0 0,0 0-1 16,0 0 6-16,0 0 2 0,0 0 0 0,0 0 0 16,0 0-29-16,0 0-6 0,3-3 0 0,8-4-1 15,-1 7-35-15,1 0-8 0,3 0 0 0,0 0-1 0,0 0-10 16,0 0-1-16,0 0-1 0,1 0 0 15,-1 0-15-15,0 0 8 0,-4 0-8 0,4 0 0 0,-3 7 0 0,-4-4-12 16,4-3 1-16,-4 0 0 16,0 0-32-16,0 0-6 0,-7 0-2 0,7 6 0 15,-7-6-21-15,7 0-5 16,-7 0-1-16,0 0 0 0,0 0-6 0,7 0 0 0,-7 0-1 0</inkml:trace>
  <inkml:trace contextRef="#ctx0" brushRef="#br0" timeOffset="198678.52">23347 17681 2188 0,'0'0'195'0,"0"0"-156"0,0 0-31 0,0 0-8 15,0 0 36-15,0 0 7 0,0 0 1 0,10-7 0 16,1 7-34-16,3 0-10 0,-3-3 0 0,-1 3 0 15,4 0 14-15,1 0-4 0,-1-6-1 0,0 6 0 16,0 0-9-16,0-3-11 0,0 3 3 0,-3 0 0 16,3-6-120-16,0 6-23 0,0 0-5 0,-3-4-448 15,3-2-89-15</inkml:trace>
  <inkml:trace contextRef="#ctx0" brushRef="#br0" timeOffset="199327.87">24275 17188 1900 0,'-4'-15'84'0,"1"8"18"0,-1 4-82 0,1-3-20 0,3 6 0 0,0 0 0 0,0 0 46 0,0 0 5 15,0 0 1-15,0 0 0 0,0 0-28 0,0 0-6 16,0 0-1-16,0 0 0 0,0 0-4 0,0 0-1 16,-4 6 0-16,0-3 0 0,4 7 0 0,-3 6-1 15,-1-7 0-15,4 7 0 0,-3-4 7 0,3 10 2 16,0-3 0-16,0 0 0 0,-4 6 0 0,4-3 0 16,0 3 0-16,-3-6 0 0,3 6-5 0,-4 0-1 15,4-3 0-15,0-3 0 0,0 6-2 0,0-10 0 16,-3 4 0-16,3-3 0 0,0 3 0 0,0-7 0 15,0 4 0-15,0-7 0 0,3 7-1 0,-3-3-1 16,4-4 0-16,-1 3 0 0,-3-8-10 0,0 5 12 16,4-3-12-16,-4-6 12 0,0 0-12 0,0 0 0 15,3 3 0-15,-3-3 0 0,0 0-8 0,0 0-8 16,0 0 0-16,0 0-1 16,0 0-88-16,0 0-18 0,0 0-3 0</inkml:trace>
  <inkml:trace contextRef="#ctx0" brushRef="#br0" timeOffset="199793.62">24490 17163 2167 0,'0'0'48'0,"0"0"9"0,0 0 3 0,0 0 0 0,10 3-48 0,-3-3-12 0,4 0 0 0,0 0 0 16,3 0 0-16,0 0 9 0,0 0-9 0,0 0 8 16,0 0 11-16,4 0 1 0,-1 0 1 0,1 0 0 0,0-3-21 0,-1 3 0 15,-2 0 0-15,-1-6 0 0,0 6 0 0,0 0 0 16,0-3 0-16,0 3 0 0,0 0 0 0,-3 0 0 16,-1 0 0-16,1 0 0 0,-4 0 11 0,-7 0-3 15,0 0 0-15,7 0 0 0,-7 0 10 0,0 0 2 16,0 0 0-16,0 0 0 0,0 0 12 0,0 0 4 15,0 0 0-15,0 0 0 0,0 0-20 0,0 0-3 16,0 0-1-16,0 0 0 0,0 0 0 0,4 9-1 16,-4-6 0-16,0 7 0 0,0 2-11 0,0 1 0 15,-4-4 0-15,4 1 0 0,0 5 8 0,0 4-8 0,0-3 8 16,0 3-8-16,-4 0 0 0,4 6 0 0,0-7 0 16,0 8 0-16,-3-5 8 0,3 5-8 15,-4-8 8-15,4 1-8 0,0 6 0 0,-3 0 0 16,3-6 0-16,-4 0 0 0,1 0 0 0,-1-3 0 0,1 2 0 15,-1-2 0-15,1-3 0 0,-1-4 0 0,-3 7 0 0,4-7 0 16,-1-3-24-16,1 4 4 0,-1-7 0 0,4-3 0 31,0 0-109-31,0 0-22 0,-7-3-4 0</inkml:trace>
  <inkml:trace contextRef="#ctx0" brushRef="#br0" timeOffset="200050.93">24557 17414 2397 0,'0'0'106'0,"0"0"22"0,0 0-102 16,0 0-26-16,0 0 0 0,10 0 0 0,1-6 25 0,3 3 0 16,0 3 0-16,-3-7 0 0,6 7-4 0,-2-3-1 15,2-3 0-15,1 3 0 0,-4-3-12 0,4 6-8 16,-1 0 8-16,-3-3-8 0,0-4 0 0,4 4 0 15,-4-3 0-15,0 6 0 16,0 0-26-16,-3 0-6 0,0 0-2 0,-1 0 0 16,-3 0-164-16,4 0-33 0,-4 0-6 0,3 6-612 0</inkml:trace>
  <inkml:trace contextRef="#ctx0" brushRef="#br0" timeOffset="200478.95">25188 17032 1555 0,'0'0'138'0,"0"0"-110"0,0 0-28 0,0 0 0 16,0 0 25-16,0 0 0 0,0 0 0 0,0 0 0 15,0 9-11-15,-7-3-2 0,4-3-1 0,-1 7 0 16,1-4 18-16,-4 4 4 0,0 5 1 0,0-5 0 16,-1 2-1-16,5-2 0 0,-1 5 0 0,1-5 0 15,-1 5-1-15,1-2 0 0,-1 3 0 0,4-1 0 16,-7-2-12-16,4 2-4 0,3 4 0 0,0-3 0 15,0-4-1-15,3 4-1 0,1-6 0 0,-1-1 0 16,1 0 3-16,3 1 1 0,0-1 0 0,0-3 0 16,4 4 2-16,3-10 0 0,-4 9 0 0,4-9 0 0,-3 0 3 0,3 0 1 15,-3 0 0-15,3 0 0 0,-4 0-12 0,4 0-1 16,-3 0-1-16,3-3 0 0,-3 6-2 0,-1-3 0 16,1 0 0-16,-1 0 0 0,-2 7 12 0,-8-7 1 15,7 3 1-15,-7-3 0 0,0 0-14 0,0 0-8 16,0 0 8-16,0 0-8 0,3 6 12 0,-3 3-3 15,0 1 0-15,-3-1 0 0,-1 1 4 0,1-1 1 16,-5 7 0-16,5-4 0 0,-4-2-14 0,0 5 11 16,0 1-11-16,-4-3 10 0,1 2-10 0,-1-5 0 15,0 5 0-15,-3-2 8 0,4-4-8 0,-4-2-14 0,0 8 3 16,-1-12 1-16,1 7 2 0,-3-10 0 0,3 9 0 0,-4-9 0 31,0 0-37-31,-3 0-7 0,3-3-2 0,1-3-676 0,-1-4-135 0</inkml:trace>
  <inkml:trace contextRef="#ctx0" brushRef="#br0" timeOffset="200671.01">25107 17113 2718 0,'0'-9'60'0,"0"6"12"0,4-7 2 0,-4 4 2 16,3-3-60-16,4 5-16 0,0-2 0 0,4 0 0 15,0 3 38-15,3 3 5 0,3-7 1 0,4 4 0 16,1-3-44-16,2 3 0 0,5 3 0 0,6-6 0 16,4 2-30-16,3-2-2 0,4 3 0 0,3-3-1208 15</inkml:trace>
  <inkml:trace contextRef="#ctx0" brushRef="#br0" timeOffset="202697.77">16189 18737 1152 0,'0'0'102'0,"0"0"-82"15,0 0-20-15,0-3 0 0,-4-3 108 0,4 6 16 16,0-3 4-16,0 3 1 0,8-9-101 0,-1 2-28 16,0-2 8-16,3 9-8 0,4-10 0 0,0 4 0 15,1 3 0-15,-1-3 0 0,0 3 11 0,3 3-2 16,-2-7 0-16,2 7 0 0,1 0 7 0,-1 7 2 16,1-4 0-16,-4 3 0 0,-3 3-18 0,-1 1 0 15,1-1 8-15,-4 1-8 0,0-1 0 0,-3 7 8 16,-1-7-8-16,1 7 0 0,-1-4 20 0,-3-2-4 0,-3 5 0 0,-1-5 0 15,1-1-7-15,-1 7-1 0,-3-13-8 16,0 7 12-16,0-4 17 0,0 3 3 0,-4 1 1 0,4-4 0 16,-3-3-8-16,-1 6-1 0,0-2-1 0,1-4 0 15,3 3-11-15,0-6-3 0,3 0 0 0,4 0 0 16,0 0-9-16,0 0 12 0,0 0-12 0,0 0 12 16,7 0 1-16,-3-6 1 0,6-4 0 0,1 1 0 15,0 0-5-15,3-1-1 0,-4-5 0 0,4 5 0 16,4-2-8-16,-4-4 0 0,0 0 9 0,0 4-9 15,0-4 8-15,-3-3-8 0,3 10 8 0,-3-7-8 16,-1 4 0-16,-3-4 0 0,0-3 0 0,0 10 8 16,-3-7-8-16,0 7 8 0,-1-1-8 0,1 1 8 15,-4 9-8-15,0-7 0 0,0 4 0 0,0 3 0 0,0 0 0 0,0 0 9 16,0 0-9-16,0 0 0 0,0 0 11 0,-4 3-11 16,1 4 10-16,-5 2-10 0,5 7 9 0,-1-4-9 15,1-2 8-15,-1 5-8 0,1 4 8 0,-1-9-8 16,4 5 0-16,0 4 8 0,4-9-8 0,-4 5 12 15,3-2-12-15,4 2 12 0,-3-5 2 0,3-4 1 16,0-3 0-16,0 7 0 0,4-4-5 0,-4-3-1 16,3 3 0-16,-3-2 0 0,4 2-9 0,0-6 0 15,-1 3 0-15,1 3 0 16,-4-6-113-16,3 0-19 0,4 6-3 0,-7-2-777 0</inkml:trace>
  <inkml:trace contextRef="#ctx0" brushRef="#br0" timeOffset="203201.42">16976 18734 1785 0,'0'0'79'0,"0"0"17"0,0 0-77 0,0 0-19 0,0-6 0 0,0 6 0 15,3-9 71-15,4 6 10 0,-7 3 3 0,0 0 0 16,4-7-60-16,3 7-12 0,0 0-3 0,0 7 0 15,0-4-9-15,-3 3 0 0,3-3 0 0,0 6 0 16,-4-2 0-16,4 2 0 0,-3 1 0 0,-4-1 0 16,3 7 0-16,-3-7 0 0,-3 0 0 0,3 7 8 15,-4-6-8-15,1 2 0 0,-1-2 0 0,1-1 0 16,-8 7 0-16,4-7 0 0,0 0 0 0,-7 7 0 0,3-7 8 0,-3 1-8 16,0-1 8-16,0 1-8 0,3-1 0 15,4-3 0-15,7-6 8 0,-7 0-8 16,0 4 8-16,7-4-8 0,0 0 12 0,4-4-4 15,6-5 2-15,-3 0 0 0,4-7 0 0,3 6 0 0,4 1 3 0,-1 0 1 16,1-1 0-16,-4 1 0 0,7 3-6 0,-7-4 0 16,4 4-8-16,0 3 12 0,-1 3-12 0,1-6 0 15,-4 6-9-15,0 6 9 0,0-6 0 0,0 9 0 16,-3-3 0-16,-1-2 0 0,1 5 0 0,-7 0 0 16,-1 1 0-16,1-4 0 0,-4 10 0 0,0-4-9 15,-4-2 9-15,-3-1 0 0,0 7 0 0,0 3 0 16,-4-10 0-16,-3 7 0 0,4-7 0 0,-4 10 0 0,-4-10 0 0,4 7 0 15,-4-3 0-15,1-1 0 0,2 1 0 0,-2-4 8 16,-1-3-8-16,1-3 0 0,2 7 8 0,1-10-8 16,4 6 0-16,-1-6 0 0,4 0 0 0,0-6 0 15,0 6 0-15,3-10-10 0,1 7 1 0,3-3 0 32,0-6-124-32,3-4-25 0,1 6-5 0</inkml:trace>
  <inkml:trace contextRef="#ctx0" brushRef="#br0" timeOffset="203705.18">17551 18744 2016 0,'-11'0'179'0,"11"0"-143"0,-3 0-36 0,-4 3 0 0,-1 3 15 0,1-6-4 15,0 10-1-15,0-10 0 0,0 9-10 0,-3 0 10 16,3-2-10-16,0 2 10 0,-1-6-10 0,5 3 0 15,-4 4 0-15,3 6 0 0,-3-7 0 0,0 0 0 16,0 4 0-16,0 3 0 0,0-7 0 0,4 0 0 16,-1 7 0-16,-3-7 0 0,3 7 0 0,4-3 0 15,-7-4 0-15,7 1 0 0,-3 5 0 0,3-5 0 16,-4-1 0-16,4 0 0 0,0 1 0 0,-3-4 0 16,3-6 0-16,0 0 0 0,0 0 12 0,0 0 0 15,0 0 0-15,0 0 0 0,0 0 20 0,0 0 4 16,0 0 0-16,7-6 1 0,0-4-1 0,-4 1-1 15,5-4 0-15,-1-2 0 0,0-1-11 0,0-3-1 16,-4 0-1-16,1-6 0 0,-1 7-3 0,-3-11-1 0,7 11 0 0,0-8 0 16,0 11-8-16,-3-4-2 0,-1 6 0 0,5-2 0 15,-1 5-8-15,0 4 0 0,-4 3 0 0,4-3 0 16,4 3 0-16,-4 3 0 0,-7 0 0 0,7 3 0 16,0-3 0-16,0 9-9 0,0-3 9 0,0 4 0 15,0-1 0-15,4 1 0 0,-1-1 0 0,-3 7 0 16,4-4 0-16,0 4 0 0,-1 0 0 0,1-4 0 15,-1 4 0-15,1-1 0 0,0-2 0 0,-1 3 0 16,-3-7 0-16,4 10 0 0,-8-3 8 0,4-4-8 16,0 4 0-16,-3 3 0 0,-1-10 0 0,1 0 0 15,-4 7-9-15,0-6-5 0,-4-1-1 0,4 0 0 32,-7 1-85-32,4-1-18 0,-1-3-3 0,-3 4-864 0</inkml:trace>
  <inkml:trace contextRef="#ctx0" brushRef="#br0" timeOffset="203915.59">17459 19004 2480 0,'-14'-9'110'0,"10"9"22"0,4-4-105 0,4-2-27 15,-4 0 0-15,3 3 0 0,4 3 0 0,0 0 0 16,4-6-14-16,-4 6 5 0,4-4 9 0,-4-2 14 15,7 3-3-15,-4-3-1 0,5 3-10 0,-5-4 0 0,4-2 0 0,0-1 0 32,1 4-44-32,-1 3-12 0,0-3-1 0,-4-4-645 0,1 7-129 0</inkml:trace>
  <inkml:trace contextRef="#ctx0" brushRef="#br0" timeOffset="204198.83">18161 18772 1094 0,'0'0'97'0,"0"0"-77"0,0 0-20 0,0 0 0 16,0 0 217-16,0 0 40 0,0 0 8 0,0 0 2 15,0 0-207-15,0 0-42 0,0 0-8 0,0 0-2 0,7-3 20 0,4-3 3 16,-1 6 1-16,1-4 0 0,3-2-11 0,0 6-1 15,0 0-1-15,7 0 0 0,-3-6-9 0,0 3-2 16,3 3 0-16,0 0 0 0,-3 0-8 0,3-7 10 16,0 4-10-16,-3 3 10 0,-1 0-10 0,4-6-16 15,-3 6 4-15,3 0 1 16,-3-3-139-16,3-3-28 0,-10 6-6 0,3-3-642 16</inkml:trace>
  <inkml:trace contextRef="#ctx0" brushRef="#br0" timeOffset="204432.21">18366 18505 748 0,'-11'0'67'0,"11"0"-54"0,-7 0-13 0,0 0 0 15,0 0 192-15,0 0 36 0,3 7 8 0,4 2 0 16,0-9-132-16,0 0-28 0,-3 10-4 0,3 5-2 16,0-2-29-16,3-4-5 0,1 7-2 0,-4 0 0 15,7-4-12-15,0 7-2 0,-4-3-1 0,5 2 0 16,-1-2-7-16,-4 3 0 0,4 0-1 0,-3-1 0 15,-1 8-11-15,1-11 0 0,-1 4 0 0,1 0 8 16,-4 6-8-16,3-6 0 0,1 0 0 0,-4-1-11 16,3 1-32-16,-3 3-6 15,7-9-2-15,-7-4 0 0,4 7-101 0,3-7-21 0,0-3-4 16</inkml:trace>
  <inkml:trace contextRef="#ctx0" brushRef="#br0" timeOffset="204930.88">18891 18537 518 0,'0'0'46'0,"0"0"-37"15,4-6-9-15,-4 6 0 0,7-4 343 0,-7 4 66 16,7-6 14-16,3 6 2 0,1 0-320 0,0 0-64 16,-1 0-13-16,4 6-2 0,-3-2-14 0,-1-4-4 15,1 9 0-15,3-3 0 0,-3 4-8 0,-1-7 0 16,-3 3 0-16,4 10 8 0,-4-7-8 0,4 4 0 15,-4-4 0-15,0 7 0 0,0 3-8 0,0-10-1 16,-4 7 0-16,1-7 0 0,-1 10 17 0,5-10 3 16,-8 1 1-16,-4 5 0 0,0-5 4 0,1-1 2 0,3 1 0 0,-4-1 0 15,-6-3-18-15,3-3 0 16,7-3 8-16,0 0-8 0,0 0 8 0,0 0-8 0,0 0 12 16,0 0-12-16,0 0 21 0,0-3-2 15,-4-3-1-15,8-3 0 0,3-1-7 0,3-6-2 0,-3 4 0 0,8-4 0 16,-1-3-9-16,3 1 0 0,-3-1 0 0,8-6 0 15,-5 6 0-15,1-6 0 0,-1 0-10 0,1 3 10 16,-4-3 0-16,0 6 0 0,0 0 0 16,-3 3 0-16,-4 7 0 0,0 3 0 0,0 3 0 0,-7 3 0 15,0 0 12-15,0 0 1 0,0 0 1 0,0 0 0 16,-10 3-6-16,3 6-8 0,0 4 11 0,-4-1-11 16,-3-2 10-16,3 8-10 0,-3-2 8 0,4 0-8 15,-1-4 10-15,4 4-10 0,0 3 12 0,0 0-12 16,0-4 12-16,0 4-12 0,7 0 12 0,-4-3-12 15,4-4 9-15,0 4-9 0,4 0 0 0,3-4 9 0,0-3-9 0,0 7 0 16,0-6 0-16,0-1 8 0,4-3-24 0,-1 4-6 16,-3-7-1-16,0-3 0 15,0 6-144-15,0-6-29 0,4 0-5 0</inkml:trace>
  <inkml:trace contextRef="#ctx0" brushRef="#br0" timeOffset="205399.98">19480 18647 1843 0,'0'0'164'0,"0"0"-132"0,0 0-32 0,4-10 0 15,-1 4 60-15,1 3 6 0,7 3 1 0,-4-7 0 16,3 7-41-16,1 0-8 0,-1 0-2 0,1 7 0 16,0-7-16-16,-4 9 0 0,-7-9 0 0,7 6 0 15,0-2 0-15,3 5 0 0,-10-9 0 0,0 6 0 16,4 4 0-16,-4-7 0 0,0 6 0 0,0 4 0 15,0-4 0-15,-4-6-16 0,1 7 4 0,-4-1 0 16,0-3-8-16,0 4 0 0,-4-7-1 0,4 9 0 16,-4-8 21-16,1 2 0 0,-1-3 0 0,1 3 0 15,3-3 0-15,-4 4 0 0,4-4 0 0,0-3 0 16,3 6 0-16,4-6 8 0,0 0-8 0,0 0 12 16,0 0 8-16,0 0 3 0,0 0 0 0,0 0 0 15,0 0 9-15,0 0 3 0,11 0 0 0,3 0 0 16,-3 0-24-16,6 0-11 0,1 0 10 0,0 0-10 15,-1 0 10-15,1 0-10 0,3 0 10 0,0 0-10 0,0 3 8 0,-3 3-8 16,-4-6 0-16,0 7 0 0,-3-4 0 0,-1 6 0 16,1-2 0-16,-8-4 0 0,1 6 0 15,-1 1 0-15,-6-4 0 0,-1 9 0 0,-3-5 0 16,0-1 0-16,-3 4 0 0,-4-7 0 0,-4 10 0 0,0-4-15 16,4-5 5-16,-3 2 1 0,3-6 9 0,-4 7 0 15,0-4 0-15,4 3 0 0,-7-3 0 0,3-2 0 16,1 2 0-16,3-6 0 0,-1 3-20 0,5-6-1 15,-1-3-1-15,1 6 0 16,6-10-156-16,1 1-31 0</inkml:trace>
  <inkml:trace contextRef="#ctx0" brushRef="#br0" timeOffset="206065.51">19939 18681 1209 0,'0'0'108'0,"0"0"-87"0,0 0-21 0,0 0 0 16,-4 3 282-16,1 3 52 0,-1 4 10 0,-3-1 3 15,7 1-278-15,-3-1-55 0,-1 0-14 0,1 7 0 16,-1-6 0-16,4-1 0 0,-3 7 0 0,-1-7 0 16,1 10 12-16,-1-10-4 0,4 7-8 0,0-3 12 15,-3 2-12-15,3-5-18 0,0 5 4 0,3-2 1 16,-3-4 3-16,0 4 1 0,0-4 0 0,4 1 0 15,-4-1-7-15,0-9-2 0,0 0 0 0,0 0 0 0,0 0-1 0,0 0 0 16,0 0 0-16,0 0 0 16,7-6 19-16,0 3 0 0,-4-4-8 0,1-2 8 15,-1-1 0-15,-3-5 11 0,4 5-2 0,-1-2 0 16,-3-4-9-16,4-3 10 0,-1 4-10 0,1-4 10 0,0 0-10 0,-4 3 0 16,0-2 0-16,0-1 8 0,3 3 3 0,-3-3 0 15,0 0 0-15,4 4 0 0,3 5 3 0,-4-2 1 16,1-4 0-16,3 7 0 0,-4-1-15 0,4 4 0 15,-3 3 8-15,3-3-8 0,-7 6 0 0,7 0 0 16,0 0 0-16,-7 0 0 0,0 0-9 0,7 6 9 16,0-3 0-16,-3 6-9 0,-4-2 9 0,0 2 0 15,0 1 0-15,0-1-8 0,-4 0 8 0,1 1 0 0,-1-1 0 16,-3 4 0-16,3-4 0 0,1 1 0 0,-4-1 0 0,3 0 0 16,-3 1 0-16,4-1 0 0,-1 1 0 0,1-1 0 15,-1-3 15-15,4-6 8 0,0 0 1 0,0 10 1 16,-3-1-25-16,3-9-14 0,0 0 2 0,7 3 0 15,0 3 12-15,3 1 15 0,1-4-3 0,3-3-1 16,4-3-11-16,3 3 0 0,4-7 0 0,-1 7 0 16,1-6 0-16,0 3 0 0,-1 3 0 0,-2 0 0 15,-1 0 0-15,-7 0 0 0,0 3 0 0,-4 3 0 32,1-6-20-32,-4 10-8 0,0-4-3 0,-7-6 0 0,0 10 31 0,-3-1 0 0,-4 0 11 15,0 1-3-15,-8 9-8 0,-6-10 0 0,0 10 0 0,-4-10-8 16,1 7 8-16,-1-7 0 0,0 7 0 0,1-7 0 15,-1 4 9-15,4 3-9 0,0-7 12 0,-1 0-12 16,8 1 12-16,0-4-4 0,0 4 0 0,4-10-8 0,2 0 0 16,1 6 0-16,7-6 0 0,-7-6 0 0,7 6-12 0,0 0-10 15,0 0-2-15,0-10-684 16,4 1-138-16</inkml:trace>
  <inkml:trace contextRef="#ctx0" brushRef="#br0" timeOffset="206368.69">20662 18653 2304 0,'11'-10'102'0,"-8"4"21"0,1 6-99 0,3-6-24 0,0 3 0 0,4 3 0 15,6 0 37-15,-3 0 3 16,-3 0 0-16,3 0 0 0,4 0-40 0,-1 0 0 0,1-7 0 0,-4 4 0 16,4 3 0-16,-4 0 0 0,-4-6 0 0,4 6 0 15,1 0-12-15,-5 0 0 0,4 0 0 0,0-3 0 16,0 3-8-16,1 0-1 0,-5 0-1 0,4 0 0 16,0 0-11-1,0 0-3-15,-3-6 0 0,3 6 0 16,-3 0-36-16,-1 0-7 0,-3-3-1 0,0-4-811 0</inkml:trace>
  <inkml:trace contextRef="#ctx0" brushRef="#br0" timeOffset="206565.86">20927 18305 2131 0,'0'0'94'0,"0"0"20"0,-7-7-91 0,7 7-23 16,-4 10 0-16,1-1 0 0,-1 1 58 0,1 5 7 15,3 4 2-15,0 6 0 0,0 0-39 0,0 4-7 16,3-1-1-16,1 0-1 0,-1-3-19 0,4 3 0 16,-3-3 0-16,-1 4 0 15,4-4-40-15,0-6-3 0,0 6 0 0,1-7 0 16,-5 1-150-16,4 0-31 0</inkml:trace>
  <inkml:trace contextRef="#ctx0" brushRef="#br0" timeOffset="207351.76">21636 18433 403 0,'-4'-3'36'0,"1"-3"-36"16,-4 6 0-16,0 0 0 0,7 0 392 0,0 0 72 15,0 0 15-15,0 0 2 0,0 0-358 0,0 0-72 0,0 0-15 0,0 0-2 16,10-3-14-16,4-4-2 0,11 7-1 0,0-3 0 15,-4 3-7-15,0-6-2 0,4 6 0 0,-4 6 0 16,0-6-8-16,-7 3 0 0,-3 7-10 0,-1-1 10 16,1 1 0-16,-4-4-9 0,-7 13 9 0,-3-10 0 15,3 10 0-15,-4-3 0 0,-7 3 0 0,-3-4 0 16,0 4 0-16,-3-3 0 0,2-4 0 0,-2 7 0 16,-8-3 0-16,4-1 12 0,7-2-4 0,0 3 0 15,-4-7 9-15,0 0 3 0,8 1 0 0,-1-1 0 16,1-2 5-16,6-4 2 0,-3-3 0 0,7 0 0 15,0 0-7-15,0 0-2 0,0 0 0 0,0 0 0 16,7-3-2-16,4-4 0 0,3-2 0 0,0-7 0 16,4 4-7-16,3-7-1 0,11-3-8 0,-4 3 12 15,-7-9-12-15,4 9 0 0,6-9 0 0,-6 3 0 16,-4 0 0-16,-3 6 8 0,3-6-8 0,-3 12 0 16,-1-3 12-16,-10 1-1 0,0 5 0 0,-3 7 0 0,7-3-11 0,-11 6 0 15,0 0 0-15,0 0 0 0,0 0 0 0,0 0 0 16,0 0 0-16,-11 0 0 0,0 6 0 0,4-3 0 15,0 4 0-15,-3 2 0 0,-1 7 0 0,4-4 0 16,0-2 0-16,3 5 0 0,-3-5 0 0,7 9 0 16,-3-10 0-16,3 7 0 0,3 3-8 0,4-4-4 15,-7-2-1-15,4-4 0 0,7 7 2 0,-1 0 1 16,-6-4 0-16,6-3 0 16,1 1-112-16,3 6-22 0,-3-10-5 0,3-3-1 15,-7 6-78-15,7-2-15 0</inkml:trace>
  <inkml:trace contextRef="#ctx0" brushRef="#br0" timeOffset="207802.57">22232 18515 979 0,'-18'-3'87'0,"18"3"-70"0,0 0-17 0,0 0 0 16,0 0 148-16,0 0 27 0,0 0 5 0,0 0 0 16,0 0-57-16,0 0-12 0,7 0-3 0,8 0 0 15,2 0-51-15,-6 0-10 0,-4 0-3 0,7 3 0 16,4 3-19-16,-4-6-4 0,-14 0-1 0,7 10 0 15,3-1-8-15,-3-3-3 0,-7-6 0 0,0 10 0 16,-3-1-9-16,-1 0 0 0,8 1 0 0,-8 6 0 16,-10-4 0-16,4-3 0 0,6 1 0 0,-6 6 0 15,-8-7 0-15,4 7 0 0,0-7 0 0,3 0 0 0,-3 1 0 16,0-1 0-16,-4 1 0 0,4-1 0 0,7-3 0 0,-3-3 0 16,-1 4 0-16,4-7 0 0,0 3 0 0,3 3 0 15,4-6 0-15,-3 0 0 0,-4 0 0 0,7 0 0 16,0 0 10-16,0 0-10 0,7 0 22 0,3 0-2 15,8-9-1-15,0 9 0 0,-4-7-19 0,0 4 8 16,7-3-8-16,4 6 0 0,-1 0 0 16,1-3 0-16,-4 6 0 0,0-3 0 0,4 0 0 0,-4 0 0 15,-10 0 0-15,-1 6 0 0,-2-3 0 0,2 4 0 16,-6 2 0-16,-4-9 0 0,-4 10 0 0,1-1 0 16,-4-3 0-16,-4 4-9 0,-3-1 9 0,-4 0-8 15,8 1 8-15,-8 6-8 16,-3-7 8-16,3 0 0 0,0 4 8 0,4 3-8 0,-3-7 0 0,-1 0 0 0,-7 1 0 0,8-1 0 15,3 4 0-15,0-10 0 0,-4 6 0 0,0-9 0 16,8 0 0-16,-1 0 8 0,1 0-8 0,2-3 0 31,-2-3-22-31,3-4-9 0,7 4-1 0,-4-3-649 0,1-1-130 0</inkml:trace>
  <inkml:trace contextRef="#ctx0" brushRef="#br0" timeOffset="208148.07">22698 18537 2246 0,'0'0'100'0,"0"0"20"16,0 0-96-16,0 0-24 0,0 0 0 0,0 0 0 16,0 0 16-16,0 0-2 0,-4 3 0 0,-6 6 0 0,-1-2 2 0,0 2 1 15,1-6 0-15,-4 10 0 0,-4-1-9 0,4-5-8 16,3 2 9-16,-3 0-9 0,0 1 0 0,4-1 0 15,3 10 0-15,-4-10 0 0,7 1 0 0,-3 5 0 16,-3 1 0-16,6-3 0 0,8-4 8 0,-4 7-8 16,-4-1 0-16,4-2 0 0,4-4 11 0,3 7-11 15,-4-7 12-15,1 7-12 0,3-6 24 0,4-1-1 16,3-6-1-16,0 7 0 0,-4-4 0 0,4-3 0 16,8 3 0-16,-1-6 0 0,-4 0-10 15,1 0-3-15,3 0 0 0,0 0 0 0,4 0-9 0,-7-6 0 16,-4 3 0-16,0-3 0 15,7 2-24-15,-3-2-6 0,-11-3-2 0,3-1 0 16,1 1-157-16,0-1-32 0,-4 1-7 0,0 0 0 0</inkml:trace>
  <inkml:trace contextRef="#ctx0" brushRef="#br0" timeOffset="208407.38">23178 18515 2246 0,'0'0'100'0,"0"0"20"16,0 0-96-16,0 0-24 0,0 0 0 0,7-3 0 0,-4 3 56 0,4 0 8 16,0-7 0-16,4 7 1 0,-1 0-49 0,4-3-16 15,1-3 10-15,2 6-10 0,-3-3 0 0,7 3 0 16,-3-6-9-16,3 2 9 15,0-2-37-15,-3 6-1 0,3-3 0 0,-7-3 0 16,4 3-123-16,-4-4-25 0,-3 7-5 0,-1-6-1 0</inkml:trace>
  <inkml:trace contextRef="#ctx0" brushRef="#br0" timeOffset="208594.88">23202 18574 1440 0,'0'0'128'0,"0"0"-103"0,0 0-25 0,0 0 0 16,0 0 118-16,0 0 18 0,0 0 4 0,0 0 1 16,7 7-113-16,4-4-28 0,-4-3 0 0,7 0 0 15,0 0-12-15,0-3-4 0,4-4-2 0,-1 7 0 32,8-6-29-32,-4 3-5 0,4 3-2 0,3-6-727 0</inkml:trace>
  <inkml:trace contextRef="#ctx0" brushRef="#br0" timeOffset="209021.06">23940 18342 1267 0,'0'0'112'0,"3"-6"-89"16,-3 6-23-16,11-3 0 0,3-3 276 0,0 6 50 15,3 0 10-15,1 0 3 0,3 0-289 0,-3 0-50 16,0 0-25-16,-1 6 2 0,1-3 6 0,-4 10 1 16,-3-10 0-16,-1 12 0 0,-3-5-4 0,4 2 0 15,-8-2 0-15,1 5 0 0,-4 4 20 0,-4-3-12 16,1 3 12-16,-4 0-10 0,0-1 10 0,-4-2 0 16,0 0 0-16,-3-4 0 0,0 4 8 0,0 3 4 15,-4-10 1-15,1 10 0 0,-1-10 9 0,1 7 2 16,2 0 0-16,1-4 0 0,0-2 1 0,4-4 1 15,-4 3 0-15,7 1 0 0,-1-1-13 0,5 1-2 0,3-1-1 16,0-9 0-16,-4 6-10 0,4-6 0 16,7 3 9-16,1 4-9 0,-8-7 21 0,10 9 0 15,4-9 0-15,-3 6 0 0,3-6 2 0,4 0 0 0,-4 4 0 0,3-4 0 16,1 0-3-16,0-4 0 0,-1 4 0 0,4-6 0 16,-3 6-11-16,0 0-9 0,-1-6 12 0,1 3-12 15,0 3 0-15,-1 0 0 0,1-7 0 0,-1 7 0 31,-2-3-29-31,-1 3-3 0,0 0-1 0,0-6 0 16,-4 3-138-16,-2-3-27 0,2 6-6 0,-6-3-772 0</inkml:trace>
  <inkml:trace contextRef="#ctx0" brushRef="#br0" timeOffset="209476.37">24553 18317 1785 0,'-10'-9'159'0,"3"-1"-127"0,3 10-32 0,1-3 0 0,3 3 162 0,0 0 26 16,0 0 6-16,0 0 1 0,0 0-147 0,0 0-28 16,0 0-7-16,7-6-1 0,0 0-12 0,-4 3 0 15,8 3 0-15,-1 0 0 0,1 0 0 0,3 0 0 16,0 3-8-16,4 3 8 0,-4-6 0 0,4 6 0 15,-1-3 0-15,1-3 0 0,0 7 0 0,-1-4 0 16,1 3 0-16,-1-3 9 0,5 4-1 0,-5-4 0 0,1 3 0 16,0-3 0-16,-1 3-8 0,1-6 12 0,-1 10-12 15,-2-10 12-15,-5 0-12 0,1 0 0 0,-1 0 9 16,1 0-9-16,-4 0 31 0,-7 0 1 0,0 0 1 0,11 0 0 16,-4 6-33-16,-7-6 0 0,0 0 0 0,0 0 0 15,0 3 8-15,0 7-8 0,-4-1 0 0,1 0 0 16,-4 7 0-16,3 0 0 0,0-4 0 0,-3 4 0 15,0 0-9-15,0 2-9 0,0 1-2 0,0 0 0 16,0 0 20-16,-3 0 0 0,2 6 0 0,5-6 0 16,-4-1-13-16,0 4 1 0,0-3 0 0,3-6 0 15,-3 9 12-15,4-10 0 0,-4 4 0 0,0-4 0 16,-1 4-9-16,1-6 1 0,4-1 0 0,-4 0 0 16,3 1-39-16,1-4-7 15,-1-6-2-15,4 0-672 0,-7 3-136 0</inkml:trace>
  <inkml:trace contextRef="#ctx0" brushRef="#br0" timeOffset="209715.42">24511 18603 2016 0,'0'0'179'0,"0"0"-143"15,0 0-36-15,0 0 0 0,0 0 100 0,0 0 14 16,0 0 2-16,0 0 1 0,11-3-90 0,-1 3-19 16,4-7-8-16,4 4 8 0,0-3-8 0,3-4-12 15,0 4 2-15,0 3 1 16,0-6-39-16,4-1-7 0,0-5-1 0,3 5-1 16,0 4-99-16,-3-4-19 0,3-2-4 0,0-4-369 0,7 7-73 0</inkml:trace>
  <inkml:trace contextRef="#ctx0" brushRef="#br0" timeOffset="210069.46">25259 18289 1288 0,'14'-6'57'0,"-7"3"12"0,4-4-55 0,-4 7-14 0,-7 0 0 0,3-3 0 16,-3 3 85-16,0 0 15 0,0 0 2 0,0 0 1 15,0 0-1-15,0 0 0 0,0 0 0 0,-3-6 0 16,-4 6-30-16,0 0-7 0,0 6-1 0,-1-3 0 16,-2 4-29-16,-1 2-7 0,4 0 0 0,-3 1-1 15,-1-4-19-15,4 7-8 0,0-7 8 0,0 13-8 16,3-10 16-16,1 1-3 0,3-1 0 0,0 7 0 15,3-7-13-15,4 10-16 0,-3-10 3 0,3 1 1 16,0 5 35-16,4 4 7 0,-1-9 2 0,1-1 0 16,-1 7-32-16,1-1 0 0,-4-2 0 0,4 3 0 0,-1-4 12 0,-3 4-3 15,4 0-1-15,-4-4 0 0,-4 4-8 0,4-1 0 16,-3-2 0-16,3 3 0 0,-3-7 0 0,3 7 0 16,-7-4 0-16,3-2 0 0,-3-1 0 0,0 7 0 15,0-7 9-15,0 1-9 0,-3-1 0 0,3 0 9 16,-7 1-9-16,7-1 0 0,-4-3 10 0,4 4-10 15,-7-1 8-15,3-2-8 0,-3-4 8 0,4 3-8 16,-4-3 0-16,3 3 8 0,-3-6-8 0,-3 0 0 16,-1 0-10-16,1 0 10 15,-1 0-44-15,-7 0-4 0,-3 0 0 0,0 0 0 16,-4 0-83-16,1 0-17 0,-1-6-3 0,-3 6-1 0</inkml:trace>
  <inkml:trace contextRef="#ctx0" brushRef="#br0" timeOffset="210252.97">25202 18424 2588 0,'0'0'57'0,"0"0"12"0,0 0 3 0,0 0 0 0,0 0-58 0,11 9-14 0,0-2 0 0,-1-4 0 16,4-3 41-16,0 6 6 0,4-6 1 0,7 9 0 15,-1-9-32-15,5 0-7 0,-1 0-1 0,7 0 0 16,0 0-8-16,4 0-17 0,-3-6 4 0,6 3-807 15,4-3-160-15</inkml:trace>
  <inkml:trace contextRef="#ctx0" brushRef="#br0" timeOffset="212362.97">26134 11792 1951 0,'0'0'43'0,"-7"-7"9"0,3-2 1 0,-3 0 2 0,4 5-44 0,-1-2-11 16,4-3 0-16,0 9 0 15,0 0 0-15,0 0 0 0,-3-10 0 0,3 10 0 16,0-6-8-16,3 3 8 0,-3 3 0 0,7-6 0 0,0-4 0 0,0 10 0 15,-7 0 0-15,7-3 0 0,0-3 0 0,0 6 0 16,4 0 0-16,-4 0 0 0,-7 0 0 0,11 6 0 16,-1-3 12-16,-3 4-4 0,-3 2 3 0,3-6 0 15,-4 7 0-15,1 2 0 0,-1 1 8 0,-3-4 1 16,0 7 1-16,0-1 0 0,0 4 3 0,0 0 1 0,-3 0 0 16,3 6 0-16,3 3-2 0,-3 0-1 0,-3 7 0 15,3-1 0-15,0 1 0 0,0 2 0 0,3 1 0 0,1 6 0 16,0 0-6-16,-1 0-2 0,1 3 0 0,3-3 0 15,-4 9-4-15,4-3-1 0,4 7 0 0,-1-4 0 16,-3 10-9-16,4-10 10 0,0 10-10 0,3-4 10 16,-4 4-10-16,1 0 8 0,-1 3-8 0,1 3 8 15,3-4-8-15,-3 4 10 0,-1 10-10 0,1-7 10 16,3 0 3-16,-3 0 1 0,-1 10 0 0,1-4 0 16,-1 4-14-16,1-1 0 0,0-2 0 0,3 8 0 15,-7 1 0-15,3 3 12 0,1 0-3 0,-4-3-1 16,0 9 0-16,0-6-8 0,0 0 12 0,4 6-4 15,-4-6 0-15,0 3-8 0,0-3 12 0,0 0-4 16,-7 12 2-16,3-12 0 0,1 10 0 0,3-4 0 16,0 0 14-16,-3 4 2 0,-4 2 1 0,0-3 0 15,7-2-27-15,-7 8 0 0,3-5-14 0,-3 5 5 0,0-2 9 0,-3-4 8 16,3 7-8-16,0-1 11 0,0-5 0 0,0 2 0 16,0-3 0-16,0-2 0 0,-4-1-1 0,1-3 0 15,-1 0 0-15,1-9 0 0,3-1-10 0,0-2 10 16,0-4-10-16,0-3 10 0,3 4-2 0,-3-7 0 15,4-9 0-15,-1-1 0 0,1-2 4 0,-1-4 0 16,4-5 0-16,-3-4 0 0,-1 0-12 0,1-3 8 16,-1 6-8-16,1-13 8 0,-4 7-8 0,3-6 0 15,-3-4 0-15,4 1 0 0,-4-7 0 0,0 7 0 16,-4-7 0-16,1 0 0 0,3 3 0 0,-4-2 0 16,1-4 0-16,-1-3-11 0,1-3 1 0,-1 6 0 15,1-10 0-15,-1-2 0 16,4-4-110-16,0 7-23 0,0-16-4 0</inkml:trace>
  <inkml:trace contextRef="#ctx0" brushRef="#br0" timeOffset="-211942.92">27206 13673 230 0,'0'0'20'0,"4"-6"-20"0,-1-4 0 0,1 4 0 0,-1 3 122 0,1-3 20 16,-1-4 4-16,1 1 1 15,-1 0-57-15,1 5-11 0,0-2-3 0,-1-3 0 0,-3 2-22 0,0 7-5 16,0-9-1-16,0 9 0 0,0-9 5 0,0 9 1 15,0 0 0-15,0-3 0 0,0 3 3 0,0 0 1 16,-3-7 0-16,3 7 0 0,0 0-21 0,0 0-4 16,0 0-1-16,0 0 0 0,-4-3-19 0,4 3-4 15,0 0-1-15,0 0 0 0,0 0-8 0,0 0 8 16,0 0-8-16,0 0 8 0,0 10 8 0,0-1 2 16,0 0 0-16,0 1 0 0,0 5 6 0,4-2 2 15,-1 6 0-15,1 3 0 0,-1-3-6 0,1-7 0 16,-4 13-1-16,3-6 0 0,-3 0 0 0,4 6 0 0,-1 0 0 0,1 0 0 15,-1-3 3-15,-3 3 1 0,4 3 0 0,-1-9 0 16,-3 6 6-16,0 0 2 0,0-6 0 0,0 0 0 16,0 6-19-16,0-6-3 0,-3 0-1 0,3-1 0 15,-4 1 2-15,4-3 0 0,0 3 0 0,-3-10 0 16,3 7-10-16,0-7 10 0,-4 1-10 0,4-1 10 16,-3 1 2-16,-1-4 1 0,4 3 0 15,0-9 0-15,0 0-4 0,0 0-1 0,0 0 0 0,0 0 0 16,0 0 10-16,0 0 2 0,0 0 0 0,0 0 0 15,0 0-20-15,0 0 0 0,0 0 0 0,4-9 0 16,-1 3-43 0,1-4-12-16,-1 1-2 0,1-1-1 15,-4 1-114-15,0-1-22 0,-4-15-5 0,4 7-613 0</inkml:trace>
  <inkml:trace contextRef="#ctx0" brushRef="#br0" timeOffset="-211435.8">26931 13676 1220 0,'0'0'54'0,"-3"-3"11"0,3-3-52 0,-4-4-13 0,0 1 0 0,4 9 0 16,0 0 0-16,0 0 0 0,0 0 0 0,-3-6 0 15,3 6 28-15,0 0 4 0,0 0 0 0,0 0 0 16,0 0-7-16,3-3-1 0,1-4 0 0,3 4 0 16,4-3 15-16,-1 3 2 0,4-3 1 0,4 6 0 15,3-10 11-15,0 10 3 0,-3-3 0 0,3-3 0 16,4 6-6-16,-4-7-1 0,7 4 0 0,-3-3 0 15,3 3-13-15,0-3-2 0,-3 6-1 0,0 0 0 16,-1-3-11-16,-2 3-2 0,2 3-1 0,-6-3 0 16,3-3 1-16,0 3 0 0,-3 0 0 0,3 0 0 15,-7 0 3-15,7-7 1 0,-7 7 0 0,4 0 0 0,-4-3-3 16,-3-3 0-16,3 6 0 0,0 0 0 0,-3-3-11 0,3-4-2 16,-7 7-8-16,3 0 12 0,1-6-12 0,-4 3 11 15,4 3-11-15,-4 0 10 0,-4-6 7 0,8 6 2 16,-4 0 0-16,0 0 0 0,-7 0-28 0,0 0-6 15,0 0-1-15,3 0 0 0,-3 0 16 16,0 0 0-16,0 0-10 0,11 0 10 16,-4 0-32-16,-7 0-1 0,0 0-1 0,0 0 0 15,0 0-170-15,0 0-33 0,0 0-7 0,-11 15-2 0</inkml:trace>
  <inkml:trace contextRef="#ctx0" brushRef="#br0" timeOffset="-210580.66">28222 13523 1382 0,'4'-10'61'0,"-4"4"13"0,0 3-59 0,-4-3-15 15,1 6 0-15,-1-10 0 0,-3 10 52 0,4 0 7 16,-4-3 1-16,-1-3 1 0,-2 6-32 0,-1 0-6 16,-3 0-2-16,-3 6 0 0,2-3-21 0,1-3 8 15,-7 10-8-15,7-4 0 0,-7-3 0 0,7 6 0 16,-7 1 0-16,7-1 0 0,-8 7 0 0,5 0 0 16,-4-4 0-16,-1 4-8 0,1 3 8 0,-3-4 0 15,2-2 0-15,-2 9-8 0,2-10 8 0,1 7 0 0,4-3 0 0,-1-1 0 16,0-2 0-16,4-4 0 15,4 7 0-15,-1-6 0 0,1 5 0 0,-1-5 0 16,7-1 0-16,-3-6 0 0,4 3 0 0,3-6 0 16,0 0 0-16,0 0 0 0,0 0 21 0,10 4 0 0,1 2 0 0,3-6 0 15,0 0 3-15,0 0 0 0,0-6 0 0,4 2 0 16,-4-2-12-16,4 6-1 0,-1-3-1 0,-2-3 0 16,-1 3 0-16,3-4 0 0,1 4 0 0,-4-3 0 15,0 3-2-15,4-3 0 0,-4-1 0 0,4 4 0 16,-4 3-8-16,0-6 10 0,0 6-10 0,0 0 10 15,0 6-10-15,0-6 0 0,4 10 0 0,-4-10 0 16,0 9 0-16,4-3 0 0,-4-3-9 0,4 7 9 16,-4-1 0-16,0-3 0 0,0 4 0 0,-4 5 0 15,-3-5 0-15,1-1 11 0,-1 1-11 0,0-1 10 0,-4 7-1 16,1-4 0-16,-1-2 0 0,-3-1 0 0,0 7 7 0,-3-7 2 16,3 7 0-16,-4-4 0 0,1 4 4 0,-1 0 1 15,-3-4 0-15,-4 7 0 0,-3-9 5 0,-3 5 2 16,3 4 0-16,-4-10 0 0,0 7-11 0,-3-6-3 15,0 8 0-15,0-8 0 0,0-1 5 0,0 1 1 16,3 2 0-16,-3-2 0 0,0-1 5 16,-1-6 1-16,1-3 0 0,0 6 0 0,-4-2-28 0,4-4 0 15,0-4 0-15,-4 4 0 0,4 0 0 0,4 0 10 16,-1-6 1-16,4 3 0 0,3-3 1 0,1 6 1 16,-1-10 0-16,4 7 0 0,7-3-2 0,-4 0-1 15,-3 2 0-15,7 4 0 0,0 0-10 0,-3-6 0 16,3-3 9-16,-4-1-9 0,4 10 0 0,0-3 0 15,4-3-10-15,-1-3 10 16,-3 9-42-16,4 0-2 0,3-10 0 0,0 4 0 16,0 3-100-16,4-4-21 0,-4 7-4 0</inkml:trace>
  <inkml:trace contextRef="#ctx0" brushRef="#br0" timeOffset="-209897.32">28684 13551 1144 0,'0'0'51'0,"0"0"10"0,0 0-49 0,7-3-12 0,0-10 0 0,1 10 0 15,-1-3 56-15,-4-4 9 0,-3 10 2 0,0 0 0 16,7 0-15-16,-7 0-4 0,0 0 0 0,0 0 0 15,0 0-22-15,0 0-5 0,0 0-1 0,4 7 0 16,-4 2 0-16,0 0-1 0,-4 1 0 0,4 9 0 16,-3-4 7-16,-1 1 2 0,1-3 0 0,-1 5 0 15,4-2-8-15,-3 3 0 0,-1 0-1 0,0 0 0 16,4 2 0-16,-3-2 0 0,-1 0 0 0,1 6 0 16,3-3 6-16,-4-6 2 0,4 3 0 0,-3-1 0 0,-1 1-1 15,1 3 0-15,-1-9 0 0,1 2 0 0,-1 4-8 0,1-3-2 16,-4-4 0-16,3 4 0 0,-3-6 0 0,7-1-1 15,-3 0 0-15,-1 1 0 0,4-4 0 0,0-6 0 16,0 0 0-16,-4 3 0 0,4-3-7 16,0 0 0-16,0 0-8 0,0 0 12 0,0 0-3 0,0 0-1 15,0 0 0-15,0 0 0 16,0 0-28-16,0 0-7 0,0 0-1 0,4-3 0 16,-4-6-47-16,0 2-9 0,4-2-3 0,-4 0-526 15,0-1-106-15</inkml:trace>
  <inkml:trace contextRef="#ctx0" brushRef="#br0" timeOffset="-209405.44">28473 13532 1105 0,'0'0'48'0,"0"0"12"16,0 0-48-16,0 0-12 0,0 0 0 0,0 0 0 15,0 0 66-15,0 0 11 0,0 0 3 0,0 0 0 0,0 0-16 0,0 0-4 16,7-6 0-16,-7 6 0 0,0 0-6 0,7-3-2 15,0-4 0-15,3 7 0 0,1-3-10 0,0 3-2 16,-1 0-1-16,1-6 0 0,6 6 6 0,-2 0 2 16,-1 0 0-16,3 0 0 0,4 0-16 0,1 0-3 15,-1 0-1-15,0 0 0 0,-3 0-5 0,-1 0-1 16,1 6 0-16,3-6 0 0,-3 0-1 0,-1 0 0 16,1 3 0-16,0-3 0 0,-4 0-8 15,0 7-1-15,0-14-1 0,-3 7 0 0,3 0 14 0,-4 0 4 16,1 0 0-16,-1 0 0 0,1 0-28 0,0 0 0 15,-11 0 0-15,7 0 0 0,3 0 0 0,-10 0 0 0,0 0 0 0,7 0 0 16,-7 0 0-16,0 0 0 16,0 0 0-16,0 0 0 0,0 0 0 0,0 0 0 15,0 0 0-15,0 0 0 16,0 0-47-16,0 0-14 0,0 0-3 0,0 0-1 16,-3 0-127-16,-4 10-24 0,0-10-6 0,0 6-557 0</inkml:trace>
  <inkml:trace contextRef="#ctx0" brushRef="#br0" timeOffset="-208989.76">28399 14068 1767 0,'0'0'78'0,"0"0"17"15,0 0-76-15,0 0-19 0,0 0 0 0,0 0 0 0,0 10 10 0,0-10-2 16,0 0 0-16,0 0 0 0,3 9 2 0,1 0 0 16,3-2 0-16,0 2 0 0,0-9 13 0,3 10 2 15,1-4 1-15,0-3 0 0,3 3 8 0,0-3 2 16,0-3 0-16,4 0 0 0,-4 0-3 0,7 0 0 15,-4 0 0-15,1 0 0 0,7 0 3 0,-4 0 0 0,-3-9 0 16,3 9 0-16,-4 0-4 0,1 0-1 0,0-3 0 0,-1-3 0 16,-3 6-9-16,4 0-2 0,0 0 0 0,-4 0 0 15,0 0-9-15,4-7-3 0,-4 7 0 0,0-3 0 16,-4 3-8-16,1 0 0 0,0 0 0 0,-1 0 0 16,-3 0 0-16,-7 0 0 0,0 0 0 0,0 0-11 31,11 0-20-31,-11 0-4 0,0 0-1 0,0 0 0 15,0 0-140-15,0 0-29 0,0 0-6 0,0 0-1 0</inkml:trace>
  <inkml:trace contextRef="#ctx0" brushRef="#br0" timeOffset="-208450.91">29422 13767 1486 0,'0'0'66'0,"0"0"14"0,0 0-64 0,0 0-16 0,0 0 0 0,0 0 0 15,0 0 57-15,0 0 9 0,0 0 2 0,0 0 0 16,0 0-18-16,0 0-3 0,0 0-1 0,10 7 0 16,-3-1 2-16,4-3 0 0,-1 3 0 0,1-3 0 15,3-3-1-15,0 0 0 0,0 0 0 0,1 0 0 16,2 0-8-16,-3 0-2 0,4-3 0 0,-4-3 0 16,4 6-19-16,-4 0-4 0,0-9-1 0,4 9 0 0,-4-7-13 15,0 4 8-15,3 3-8 0,1-6 0 16,-4 3 8-16,-3-4-8 0,-1 4 0 0,4 3 9 0,-3-6-9 0,-4 6 0 15,0-3 0-15,0 3 0 16,0-6-26-16,-7 6-4 0,7 0-1 0,-7 0 0 16,7 0-104-16,-7 0-21 0,0 0-4 0,0 0-712 15</inkml:trace>
  <inkml:trace contextRef="#ctx0" brushRef="#br0" timeOffset="-208195.95">29535 13977 345 0,'0'0'31'0,"0"0"-31"16,0 0 0-16,0 0 0 0,0 0 288 0,0 0 52 0,0 0 11 0,0 0 1 16,0 0-211-16,7 3-42 0,3-3-9 0,-3 0-2 15,4 0-22-15,3 0-5 0,0 0-1 0,4 0 0 16,-1 0-14-16,1-3-3 0,3-3-1 0,0 6 0 15,0-3-26-15,1-3-4 0,-1 6-2 0,-7-3 0 16,4-4-10-16,-4 7 0 0,0 0 0 0,0-3 0 16,0-3-16-16,0 6-6 0,-7 0-1 0,4 0-655 15,-1 0-131-15</inkml:trace>
  <inkml:trace contextRef="#ctx0" brushRef="#br0" timeOffset="-207173.62">30653 13516 1638 0,'0'0'72'0,"0"0"16"0,-7-3-71 0,0 3-17 16,0 0 0-16,0 0 0 0,0 3 22 0,0-3 1 16,-1 10 0-16,1-4 0 0,4-3 7 0,-4 10 2 15,3-4 0-15,1 1 0 0,-1 2-32 0,4 4 8 16,0 3-8-16,0-4 0 0,0-2 12 0,0 9-1 15,7-10 0-15,-7 7 0 0,4-3 5 0,-1-1 2 16,4-2 0-16,-3 6 0 0,-1-3-4 0,1-7-1 16,0 7 0-16,-1-4 0 0,1-6-5 0,-1 4 0 15,1-1-8-15,-4 1 12 0,0-10-12 0,3 9 8 0,-3-9-8 0,0 0 0 16,4 9 10-16,-4-9-10 0,0 0 10 0,0 0-10 16,0 0 12-16,0 0-4 0,0 0-8 0,0 0 12 15,0 0 14-15,0 0 2 0,0 0 1 0,0-9 0 16,-4 0-5-16,4-1 0 0,-3 1-1 15,3-1 0-15,-4 1-7 0,4-7-2 0,-3 7 0 0,-1-10 0 16,1 3-5-16,3 4-1 0,-4-4 0 0,0-3 0 16,1 4-8-16,3-4 0 0,0 0 9 0,0 3-9 15,-4 4 0-15,4-4 8 0,4-3-8 0,-4 10 0 16,0-7 0-16,0 7 0 0,3-7 0 0,1 7 0 16,3-1 0-16,-3 7 0 0,-1-6 0 0,4 3 0 15,0 2 0-15,0-2 0 0,-7 6 0 0,4-3 0 16,6-3 0-16,-3 6 0 0,1-7 0 0,-1 7 0 15,0 0 0-15,0 0 0 0,3 7 0 0,-3-7 0 0,0 6 0 16,0-3-10-16,4 3 10 0,0-2 0 0,-1 5-8 0,4 0 8 16,-3 1 0-16,-1-4 0 0,1 3 0 0,-4 1 0 15,0-1 0-15,4 1 0 0,-4 5 0 0,-4-5 0 16,1-1 0-16,-4 7 0 0,3-4 0 0,-6 4 0 16,3 0 0-16,-4-4 0 0,-3 4 0 0,4-7 0 15,-4 10 0-15,0-3 0 0,0-4 0 16,0 4 8-16,-1-6-8 0,-2 8 0 0,-1-8 10 0,-3-1-10 15,4 1 10-15,-1 5-10 0,-3-5 8 0,0-1-8 16,-4 0 0-16,4 1 9 0,-4-1-9 0,4 4 0 16,-3-4 0-16,3 1 0 0,-1-1-16 0,5-6-3 15,-4 3 0-15,3-2 0 16,4 2-35-16,0-6-7 0,0 0-2 0,7 0-581 0,0 0-117 0</inkml:trace>
  <inkml:trace contextRef="#ctx0" brushRef="#br0" timeOffset="-206783.67">31235 13507 864 0,'0'0'76'0,"0"0"-60"0,0 0-16 0,0 0 0 16,0 0 135-16,-4 6 24 0,-6-6 5 0,6 3 0 15,-3-3-104-15,0 10-20 0,0-4-5 0,0 3-1 16,0-2-14-16,0 2-4 0,-4 4 0 0,4-4 0 15,0 7-8-15,0-1-8 0,0-2 9 0,0 3-9 16,0-4 23-16,4 4-2 0,-5 0 0 0,5-4 0 16,-1-2 12-16,1 2 3 0,3 1 0 0,0-4 0 15,0 0 8-15,3 1 1 0,1-4 1 0,-1 4 0 0,5-1-21 0,-1 0-4 16,0 1-1-16,3-4 0 0,-3-3 9 0,4 3 2 16,-1-2 0-16,1 2 0 0,0-6-6 0,-1 9-1 15,4-9 0-15,-3 0 0 0,3 6-8 0,0-2-3 16,4-4 0-16,-1 0 0 0,-2-4-4 0,6 4-1 15,-4 0 0-15,4 0 0 0,1 0 4 0,-8-6 0 16,3 6 0-16,-2 0 0 0,2 0-12 0,1 0 0 16,-8-3 0-16,1-3 0 0,0 6-9 0,-1-6-1 15,-3 6 0-15,0-4 0 16,0 4-47-16,-3 0-10 0,3-6-1 0,-7 6-1 16,-4-9-116-16,1 6-23 0,-4-4-5 0</inkml:trace>
  <inkml:trace contextRef="#ctx0" brushRef="#br0" timeOffset="-206567.24">31020 13548 403 0,'10'-13'36'0,"-10"13"-36"0,7-3 0 0,0-3 0 16,4 3 166-16,3-4 26 0,0-2 6 0,4 6 1 15,0-3-89-15,-1-4-18 0,8 7-3 0,-4-3-1 16,4-4-27-16,-1 4-5 0,5 3-2 0,-5-3 0 15,5 3-23-15,-1-4-5 0,-7-2-1 0,0 6 0 0,0-4-25 0,-3 1 8 16,-4 6-8-16,0-3 0 16,0 3-26-16,-7 0-10 0,-7 0-3 0,0 0-690 15</inkml:trace>
  <inkml:trace contextRef="#ctx0" brushRef="#br0" timeOffset="-206372.57">31090 13601 345 0,'0'0'15'0,"0"0"4"0,11 3-19 0,-11-3 0 15,10 0 0-15,1 0 0 0,-4 0 179 0,4 0 32 16,-1 0 6-16,1 0 2 0,3 0-131 0,-3 0-25 0,3 0-6 0,0 6-1 16,0-2-44-16,0-4-12 0,-3 0 0 0,3 0 0 15,3 0-15-15,1 0-5 0,0 0 0 0,-1 0-364 16,1-4-72-16</inkml:trace>
  <inkml:trace contextRef="#ctx0" brushRef="#br0" timeOffset="-205731.7">31669 13507 1213 0,'0'0'53'0,"0"0"12"0,0 0-52 0,0 0-13 0,0 0 0 0,0 0 0 16,0 0 81-16,0 0 14 0,0 0 2 0,0 0 1 15,0 0-56-15,0 0-11 0,3 9-3 0,1 1 0 16,-1-4 7-16,-3 10 1 0,0-4 0 0,0-2 0 15,0 5-23-15,0 4-4 0,-3 0-1 0,3-3 0 16,0-4-8-16,0 10 12 0,0-3-12 0,0 0 12 16,0 0 8-16,0-1 1 0,0-2 1 0,0 3 0 15,0-3 5-15,0-4 1 0,-4 4 0 0,1-7 0 0,-1 1-15 16,4-1-2-16,-3 0-1 0,3-9 0 0,-4 7 11 16,4-7 3-16,0 0 0 0,0 0 0 0,-7 0 0 0,0-7 1 15,4 7 0-15,-1-3 0 0,1-6-7 0,-1-1-2 16,-3-5 0-16,3-1 0 0,1-3-8 0,3-6-8 15,-4 6 9-15,4-3-9 0,0-3 9 0,0 0-9 16,0-3 8-16,0 9-8 0,4-6 0 0,-1 9 0 16,-3 4 0-16,4 3 0 0,0-1 0 0,-1 1 0 15,-3 2 0-15,0 7 0 0,0 0-9 0,0 0-1 16,0 0 0-16,0 0 0 0,11 0 10 0,-4 10-13 16,0-1 5-16,0 1 8 0,0-4 0 0,0 3 0 15,0 1 9-15,0 5-1 0,4-5-8 0,-1-1-10 16,-3 1 10-16,0-1-13 0,4 0 13 0,-1 1 0 15,1-4 9-15,0-3-9 0,-1 4 12 0,-3-7-4 16,4 0-8-16,-1 0 12 0,-2-7-4 0,-1 7-8 0,3-3 11 0,1-3-11 16,-4 3 9-16,0-4-9 0,0-8 0 0,0 5 9 15,0 1-9-15,0 0 0 0,-3-1 0 0,3-6 8 16,-4 7-8-16,1-3 0 0,-1-4 0 0,1 6 8 16,-1 1-8-16,1 3 0 0,-4 6 0 0,0-10 0 15,0 10 0-15,3-3 0 0,-3 3-11 0,0 0 11 16,0 0-8-16,0 0 8 0,0 0-8 0,0 0 8 15,0 0 0-15,4 3-10 0,-1 7 10 0,-3-4 0 16,0 3 0-16,4 7 0 0,-4-3 0 0,0 2 0 16,-4 4 0-16,4-3 0 0,0-4 0 0,0 7 9 15,-7 3-9-15,7-3 10 0,0 0-10 0,0 0 10 0,-3-1-10 0,-1-2 0 16,1 9 9-16,3-6-9 0,-4-6 0 16,1 2 0-16,-1 1 0 0,4-4 8 0,0-2-8 0,0-4-8 15,0-6 8-15,0 10-12 16,0-10-25-16,0 0-6 0,0 0-1 0,0 0 0 15,0 0-108-15,0 0-23 0,11-7-4 0,-4-2-358 16,3-1-72-16</inkml:trace>
  <inkml:trace contextRef="#ctx0" brushRef="#br0" timeOffset="-205265.95">32209 13454 864 0,'0'0'76'0,"7"0"-60"15,-7 0-16-15,0 0 0 0,0 0 76 0,0 0 12 0,0 0 2 0,0 0 1 16,0 0-20-16,0 0-4 0,0 9-1 0,0-3 0 15,-4 4-16-15,1-1-3 0,-1 7-1 0,1-4 0 16,-4 4-9-16,3 3-1 0,-3-3-1 0,3-4 0 16,-3 4-6-16,4 3-1 0,-1-1 0 0,-3-2 0 15,4 3-12-15,-4 0-2 0,3-4-1 0,1 1 0 16,-1-3 7-16,1 2 0 0,3-2 1 0,-4-4 0 16,4 7 3-16,-4-7 1 0,4 1 0 0,0-10 0 15,0 0 4-15,0 0 1 0,0 0 0 0,0 0 0 16,0 0 6-16,0 0 2 0,0 0 0 0,0 0 0 15,0 0-15-15,0 0-3 0,-3-10-1 0,3 1 0 16,0 0 1-16,3-1 0 0,1 4 0 0,-4-7 0 16,4-2-7-16,3-4-1 0,-4 3 0 0,1-3 0 15,3-6-4-15,0 6 0 0,0-3-8 0,0 0 12 0,0 4-3 16,0-1-1-16,0 0 0 0,0 3 0 0,4 7-8 16,-4 0-11-16,0-1 3 0,0 1 0 0,0 2 0 15,0 4 0-15,-4-3 0 0,-3 6 0 0,8 0 8 0,-1 6 11 16,-7-6-3-16,7 3 0 0,0 4-22 0,-4 8-5 15,4-5-1-15,-3 2 0 0,-4 4 20 0,3 3 0 16,1 0-8-16,-1-4 8 0,1 4 0 0,-1-3 0 16,1 3 0-16,3-7 0 0,-3 10 0 15,3-3 0-15,-7-6 0 0,3 8 0 0,1-8 0 16,-1 6 0-16,1-10 0 0,-1 7 0 0,4-7 11 0,-3 1-11 16,-4-10 12-16,0 9-12 15,0-9-80-15,0 0-22 0,0 0-5 0,0 0-551 16,0 0-110-16</inkml:trace>
  <inkml:trace contextRef="#ctx0" brushRef="#br0" timeOffset="-205085.43">32099 13673 1152 0,'0'0'102'0,"0"0"-82"0,0 0-20 0,7-6 0 16,0 3 38-16,4-4 3 0,0 1 1 0,-1 3 0 15,1-3-20-15,-1 6-4 0,4-3-1 0,1-4 0 16,-1 7-17-16,3 0-9 0,1 0 1 0,0-3-591 16</inkml:trace>
  <inkml:trace contextRef="#ctx0" brushRef="#br0" timeOffset="-204534.42">32544 13488 1328 0,'0'0'59'0,"0"0"12"0,0-9-57 0,0 9-14 16,0 0 0-16,0 0 0 15,0 0 94-15,0 0 16 0,0 0 3 0,0 0 1 0,0 0-51 0,0 0-11 16,7 9-1-16,0 1-1 0,0-4-17 0,0 3-3 16,-3 4-1-16,-1-7 0 0,4 13-16 0,-3-3-3 15,-4-4-1-15,0 10 0 0,3-3-1 0,-3-7 0 16,0 4 0-16,0 3 0 0,4 0 0 0,-4-4 0 16,-4 4 0-16,4-9 0 0,-3-1 2 0,-1 0 0 15,-3 7 0-15,0-6 0 0,3-4 0 0,-3-3 0 16,4 3 0-16,3-6 0 0,0 0 6 0,0 0 0 0,0 0 1 15,0 0 0-15,-4-6 2 0,-3-3 0 0,7-1 0 0,-3 1 0 16,-1-7-8-16,1 7-2 0,3-4 0 0,0-3 0 16,3-2-9-16,-3-1 0 0,0-3 9 0,0 3-9 15,0 0 0-15,4 3 0 16,-1 4 0-16,1 3 0 0,3-1 0 0,-4 1 0 0,-3 2 0 16,0 7 0-16,11 0 0 0,-4-6 0 15,-7 6 0-15,11-3-8 0,-1 6 8 0,1 3 0 0,-4 1 0 0,3 2 0 16,5-6 0-16,-5 7 0 0,4-1 0 0,0 7 0 15,0-1 0-15,1-2 0 0,-1-4 0 0,0 7 8 16,-4 0-8-16,4-4 0 0,1 4 0 0,-1-7 0 16,-7 7 8-16,3-7-8 0,1 1 8 0,0-1-8 15,-4-6 0-15,3 4 0 0,-3-4 0 0,-7-3 0 16,0 0 10-16,7 0-2 0,-7 0-8 0,7 0 12 16,-7 0-2-16,7-3-1 0,0-4 0 0,-3-2 0 0,-1 6-1 15,-3-3 0-15,0-7 0 0,0 1 0 0,0 2 7 0,-3-9 1 16,-1 7 0-16,4-10 0 0,-3 9-16 0,3-6 0 15,-4-3 0-15,1 4 0 0,-1-1 0 0,1 0 0 16,-1 3 0-16,1 4 0 0,-1-4 0 0,4 0 9 16,-3 7-9-16,-1 0 8 0,1 6-8 0,-1-4 0 15,4-2 0-15,-3 6-11 0,-1-4 3 0,4 7 0 16,0 0 0-16,0 0 0 16,0 0-202-16,0 0-40 0,0 0-8 0,0 0-2 0</inkml:trace>
  <inkml:trace contextRef="#ctx0" brushRef="#br0" timeOffset="-204263.68">33186 13344 979 0,'0'0'87'0,"0"0"-70"0,0 0-17 0,0 0 0 16,0 0 162-16,0 0 29 0,0 0 5 0,0 0 2 15,0 0-111-15,-7 9-23 0,7 1-4 0,-4-1 0 16,-3 1-44-16,7 5-8 0,-3-2-8 0,-1 2 12 15,1 1-4-15,3 3-8 0,-4-7 12 0,1 10-4 16,3-3 10-16,-4 0 2 0,0 0 0 0,1-3 0 16,3 2-20-16,-4 1 8 0,1 0-8 0,3-3 0 15,0-7 11-15,-4 0-11 0,4 7 10 0,0-6-10 16,-3 2 8-16,3-6-8 0,0 4 0 0,3-1 9 16,-3-9-36-16,0 0-7 0,0 0-2 0,4 6 0 15,-1 4-148-15,-3-10-29 0,0 0-7 0,7 0 0 16</inkml:trace>
  <inkml:trace contextRef="#ctx0" brushRef="#br0" timeOffset="-203949.29">33207 13372 691 0,'0'-9'61'0,"-4"-1"-49"16,-3 1-12-16,0-1 0 0,0 4 156 0,0-3 28 16,0-1 5-16,-3 4 2 0,6 3-52 0,-7 3-11 15,4 0-1-15,0 0-1 0,7 0-62 0,0 0-12 16,-7 0-2-16,7 0-1 0,0 0-33 0,4 9-8 0,-1 1 0 15,4-1-8-15,4-3 24 0,0 4-1 0,6-1-1 0,4 1 0 16,4-1-2-16,0 1 0 16,3-1 0-16,4 0 0 0,0 1-12 0,-4-1-8 15,0 4 10-15,-3-1-10 0,-4-2 12 0,-4-1-3 16,-2 7-1-16,-8-7 0 0,0 7 4 0,-4-7 1 16,-3 4 0-16,0-7 0 0,-7 10 5 0,-3-4 1 0,-1-2 0 0,-3 5 0 15,0-5 0-15,-4 5 0 0,-3-5 0 0,0 2 0 16,0-2-10-16,-4-4-1 0,4 3-8 0,0 1 12 15,-4-10-12 1,4 9 11-16,-4 1-11 0,4-1 10 0,0-3-19 0,3 4-4 0,-3-1-1 0,10-3 0 16,8-2-160-16,-4 2-32 15</inkml:trace>
  <inkml:trace contextRef="#ctx0" brushRef="#br0" timeOffset="-201206.28">33733 14238 345 0,'0'0'31'0,"0"0"-31"16,0 0 0-16,0 0 0 0,0 0 190 0,0 0 32 16,0 0 6-16,0 0 2 0,-4 0-113 0,-3 6-22 15,3-3-5-15,-3-3-1 0,0 6-39 0,0-3-8 16,7-3-2-16,-7 0 0 0,0 10 0 0,0-4 0 15,0-3 0-15,0-3 0 0,0 7 4 0,0-4 1 16,-4 3 0-16,1-6 0 0,3 9-1 0,-4-9-1 16,-3 7 0-16,3-4 0 0,-6-3-12 0,3 6-3 15,0-3 0-15,-1-3 0 0,-6 6-3 0,4-2-1 0,-5-4 0 0,1 6 0 16,-7-3-10-16,0 3-2 0,-4-6-1 16,0 3 0-16,1 4 2 0,2-7 1 15,1 0 0-15,-7 0 0 0,-7 0 13 0,3 6 2 16,-7-3 1-16,4-3 0 0,-4 0-14 0,-14 0-2 0,0 0-1 0,0 0 0 15,-4 0-13-15,4 0 11 0,0 0-11 0,0 6 10 16,4-6-10-16,-4 3 8 0,0-3-8 0,0 0 8 16,0 0-8-16,-7-3 0 0,0 3 9 0,-4 3-9 15,1-3 0-15,3 7 8 0,0-7-8 0,-4 0 0 16,-3 0 0-16,-3 3 0 0,3-3 0 0,-1 0 8 16,1 6-8-16,7-3 0 0,-3 4 0 0,-1-7 0 15,1 0 0-15,-1 0 0 0,-3 3 0 0,3 3 0 16,1 3 0-16,-1-9 0 0,1 7 0 0,-1-4 0 0,4 6 0 0,-3-3 0 15,-8-2 0-15,7 5 0 0,1 0 0 0,-1-2 0 16,1 2 0-16,3 0 0 0,-4 1 0 0,1-1 0 16,-1-2 0-16,4 2 0 0,4 0 0 15,3 1 0-15,-4-4 0 0,4 3 0 16,0 1 0-16,-3-7 0 0,-1 3 0 0,1 4 0 16,-1-10 0-16,8 6 0 0,-4-3 0 0,0 3 0 0,-4-3 0 0,4 4 0 15,-3-4 0-15,3 3 0 0,0-3 0 0,3 4 0 16,1-7 0-16,3 9 0 0,4-9 0 0,-4 6 0 15,0-3 0-15,3-3 0 0,1 7 0 0,0-4 0 16,-1-3 0-16,1 0 0 0,0 6 0 0,3-6 8 16,0 3-8-16,0 7 0 0,4-10 0 0,-1 6 0 0,-6-3 0 0,3 3 0 15,0 4 0-15,4-4 0 0,-4-3 0 0,7 3 0 16,0-2 0-16,4 5-8 0,0-9 8 0,3 9-8 16,0-2 8-16,1-4 0 0,-1 3 0 0,0 3 8 15,4 1-8-15,-4-4 0 0,4-3 0 0,0 4 0 16,3-4 0-16,0 6 0 0,4-3 0 0,0 1 0 15,7-4 0-15,0 3 0 0,0-3 0 0,-1-3 0 16,1 6 0-16,7-6 0 0,-3 4 0 16,-1-4 0-16,4 0 0 0,0 0 0 0,0 6 0 0,3-6 0 15,-6 0 0-15,6 0 0 0,-3 3 0 0,7-3 0 16,-3 0 0-16,3 0 0 0,-7 0 0 0,7 0 0 16,0 0 0-16,-4 0 0 0,4 0 0 0,-7 0 0 15,7 0 0-15,0 0 8 0,-3 0-8 0,3 0 0 16,0 0 0-16,-7 0 0 0,-1 0 0 0,8 0 0 15,0 0 0-15,0 0 0 0,0 0 0 0,-3 0 0 16,3 0 0-16,0 0 9 0,-4 0-9 0,4 0 0 0,-3-3 14 0,3-3-4 16,0 6-1-16,0-10 0 0,0 1-9 0,0 6 12 15,0-10-12-15,0 4 12 0,0-1-12 0,0 1 8 16,0-1-8-16,3-5 8 0,-3 5-8 0,0-2 0 16,0-4 9-16,0-3-9 0,0 4 0 0,-3-4 0 15,3 0 0-15,-4 0 8 0,4 0-8 0,0-6 0 16,-3 0 0-16,-1-3 0 0,4 0 0 0,-3-7 9 15,3 7-9-15,-4-13 0 0,4 4 16 0,-3-1-3 16,3-6-1-16,-4 0 0 0,4 7-12 0,-3-7 0 16,-1 0 0-16,4 6 0 0,-3-3 0 0,3-3-10 0,-4 7 2 15,1-1 0-15,-1-3 8 0,0 4 11 0,1 2-3 16,-4 1 0-16,7 2-8 0,-4 1-12 16,-3 3 2-16,4 0 1 0,-4 3 9 0,3-1 12 15,-3 5-2-15,4 2-1 0,-1-3-9 0,1 3-11 0,-1 0 3 16,1 3 0-16,-1 4 8 0,0-4-12 0,4 4 12 0,-3-4-12 15,3 0 12-15,0 7 0 0,-4-4 0 0,4-2 0 16,0 5 0-16,0 1 0 0,-3-7 12 0,3 7-4 16,0-1-8-16,0 1-12 0,0 0 4 0,0-1 0 15,0 4 8-15,3-3 11 0,-3-1-3 0,4 7 0 16,-4-3-8-16,3-4 0 0,-3 4 0 0,4 3 0 16,-4 3 0-16,0 0 0 0,7-6 0 0,-3 2 0 15,3-2 0-15,-4 6 0 0,4-9 0 0,-3 9 0 16,3-3-14-16,0-4-5 0,0 7-1 0,3-6 0 15,5 6 20-15,-1-3 0 0,0 3-8 0,7 0 8 0,0 0 0 16,0 0-10-16,4 0 10 0,3 0-8 0,4-6 8 16,7 6 0-16,-4-3 0 0,7-4 0 0,1 7 0 0,3 0 0 15,-1-3 0-15,5-3 0 0,3 6-8 0,0-3 0 16,3-4 0-16,1-2 0 0,3 6 8 0,-4-3 14 16,-3-4-3-16,3 4-1 0,-3-3-10 15,7 5 0-15,7-2 0 0,0-3 0 0,-3-1 0 0,3 1-9 16,0 3 0-16,-4-4 0 0,4 1 33 0,4-1 6 15,3 1 2-15,0 0 0 0,4 2-32 0,3-2 0 16,-7 6 0-16,4-7 0 0,-1 4 0 0,4-3 0 16,-3 6 0-16,0-4 0 0,-1 7 0 0,1-9 0 15,-4 9 0-15,3-6 0 0,1 6 0 0,3-3 0 16,-3 3 0-16,-1-7 0 0,-3 7 0 0,1 7 0 0,6-14 0 0,-4 7 0 16,-3 0 0-16,0 0 0 0,1 0 0 15,-1 0 0-15,-4-3 0 0,4 3 0 0,0 0 0 0,-3-6 0 16,-1 6 0-16,-2 0 0 0,-5 0 0 0,1 0 0 15,-5 0 0-15,1-3 0 0,-3 3 0 0,-1-7 0 16,1 7 0-16,-1-3 0 0,4-3 0 0,-3 6 0 16,-1-3 0-16,-7-3 0 0,4 6 0 0,0-7 0 15,0 7 0-15,-3-3 0 0,3-3 0 0,-1 6 0 16,1-3 0-16,-3-3 0 0,-4 2 0 0,-4-2 0 16,0 6 0-16,-3-3 0 0,-4-3 0 0,4 3 0 15,-4-4 12-15,-3-2-3 0,3 3-1 0,-3 2 0 16,0-2-8-16,-4-3 0 0,0 9 0 0,1-3 0 15,-1-4 0-15,4 7-17 0,-8 0 4 0,8-3 1 16,-7 3 12-16,3 0 0 0,-3 0 0 0,-1 0 10 0,-2 0-10 0,2 0 0 16,1 0 0-16,0 0 0 0,-1 0 0 0,1-6 0 15,0 6 0-15,-1 0 0 0,1 0 0 0,0-3 0 16,3 3 0-16,-10 0 0 16,3 0 0-16,-4 0 0 0,1 0 0 0,0 0 0 0,-1 0 0 15,-3 0 0-15,1 0 0 0,6 0 0 0,-7 3 0 0,0-3 0 16,-3 0 0-16,-1 0 0 0,1 0 0 0,-4 0 0 15,0 0 0-15,0 0 0 0,0 0 0 0,-4 0 0 16,5 0 0-16,-5 6 0 0,4-6 0 0,0 3 0 16,-3-3 0-16,3 0 0 0,-7 0 0 0,7 0 0 15,0 7 0-15,0-7 0 0,0 0 0 0,-7 0 0 16,0 0 0-16,4 0 0 0,3 3 0 0,-7-3 0 16,0 0 0-16,3 0 0 0,-3 0 0 0,7 0 0 15,-7 0 0-15,0 0 0 0,0 0 0 0,4 6 0 16,-4-6 0-16,0 0 0 0,0 0 0 0,7 0 0 0,-7 0 0 0,0 0 0 15,3 3 0-15,-3-3 0 0,0 0 0 0,0 0 0 16,7 0 0-16,-7 0 0 0,0 0 0 0,0 0 0 16,4 6 0-16,3-2 0 0,-7-4 0 0,0 0 0 15,0 0 0-15,3 6 0 0,-3-6 0 0,4 3 0 16,-4-3 0-16,3 6 0 0,-3-6 0 0,8 10 0 16,-5-4 0-16,4-3 0 0,-3 3 0 0,-1-2 0 15,4 5 0-15,-3-9 0 0,3 6 0 0,-4-3 0 16,4 4 0-16,-3 2-11 0,3-3 3 0,-4-3 0 15,5 7 8-15,-5-1 11 0,4-2-3 0,-3-4 0 0,3 3-8 0,-4 3 0 16,4-2 0-16,-3 2 0 0,3-6 0 0,-4 7 0 16,4-4 0-16,-3-3 0 0,3 3 0 0,-3 4 0 15,-1-4 0-15,1-3 0 0,-1 6 0 0,1-2 0 16,-1-4 0-16,1 6 0 16,-4-9 0-16,3 10 0 0,-3-10 0 0,0 6 0 15,4 3 0-15,-4 1 0 0,3-1 0 0,-3 1 0 0,0-10 0 0,0 9 0 16,4 0 0-16,-4 4 0 0,0-1 0 0,0-2 0 15,3-4 0-15,-3 4 0 0,0-7 0 0,4 6-11 16,-4-9 3-16,3 13 0 0,-3-1 8 0,4-2 11 16,-4-1-3-16,4 0 0 0,-1 4-8 0,-3-4 0 15,0 4 0-15,0-4 0 0,0 7 0 0,0-7 0 0,0 1 0 16,-3 5 0-16,-1-2 0 0,4-4 0 0,-4 7 0 0,1 0-11 16,-4-4 11-16,3 4 0 0,1 3 8 15,-1-10-8-15,1 10 0 0,-4-3 0 0,3-1 0 0,1-2 0 16,-1 6 0-16,1 6 0 0,-1-6 0 0,1-4 0 15,-1 10 0-15,0-6-10 0,4 0 1 16,-3 6 0-16,3-6 9 0,0 0 0 0,0 0 0 16,-4-1 0-16,4-2 0 0,0 3 12 0,-3 0-2 0,3 0-1 15,-4 2-9-15,1-2-12 0,3 0 2 16,-4 0 1-16,4-3 9 0,-3 2 0 0,-1-2 0 0,1-3 0 16,3 5 8-16,-4-2 0 0,1 3 0 0,-1-3 0 15,4-4-8-15,-3-6 0 0,3 4 0 0,-4-1 0 16,4 1 0-16,0-1 0 0,0 0 0 0,-3 1 0 15,3-10 0-15,0 0 0 0,0 6 0 0,0-6 0 16,0 0-44-16,0 0-9 0,0 0-3 0,0 0 0 16,0 0-130-16,0 0-26 0,0 0-6 0</inkml:trace>
  <inkml:trace contextRef="#ctx0" brushRef="#br0" timeOffset="-196376.89">15776 16191 1267 0,'0'0'112'0,"-3"-6"-89"0,-4-3-23 0,3 5 0 16,-3-2 20-16,7 6-1 0,-7 0 0 0,0 0 0 15,3 0 10-15,4 0 3 0,-7 6 0 0,0-2 0 16,-3 5-24-16,3-3-8 0,0 13 0 0,-7-3 0 15,3 3 0-15,-3 6 0 0,0-3 0 0,0 9 0 16,-1 0 9-16,-2 4-9 0,-1 2 8 0,1 4-8 16,-1-3 23-16,-7 6-1 0,4 3 0 0,-4 6 0 15,1 7-5-15,-1-4-1 0,-7 7 0 0,4 6 0 0,3-7 4 0,-3 11 1 16,7-4 0-16,0-4 0 0,-4 4 8 16,7 4 2-16,1-4 0 0,6-4 0 0,-3-2-21 0,7 0-10 15,4 6 10-15,-1-6-10 0,4 6 0 0,4-4 0 16,-1-2 0-16,4-3 0 0,4 2 0 0,-1-5 0 15,-3 2 0-15,0-2 0 0,4 2 0 0,0-2 0 16,-1-4 0-16,1 0 0 0,-1 7 0 0,4-7 0 16,1-6 0-16,-1 7 0 0,-4-7 11 0,1-3-11 15,3 0 12-15,-7-1-12 0,4 1 9 0,-4-6-9 0,3-4 0 16,-3-5 9-16,4-4-1 0,-4 3-8 0,0-9 12 0,0-3-4 16,0 2-8-16,0-8 12 0,0-1-12 0,0-3 12 31,4-6-31-31,-4 0-5 0,3 0-2 0,1-6-790 0</inkml:trace>
  <inkml:trace contextRef="#ctx0" brushRef="#br0" timeOffset="-168920.46">27069 15674 1479 0,'0'0'32'0,"-7"-6"8"0,0 6 0 0,-1 0 2 16,1-4-34-16,-3-2-8 0,-1 3 0 0,4-3 0 15,0-4 82-15,4 7 14 0,-1-6 4 0,4-4 0 16,0 4-39-16,7-1-7 0,0 1-2 0,7 0 0 16,-3-1-25-16,3 1-6 0,0-1-1 0,4 4 0 0,-1-3-9 0,8 6-3 15,-4-4 0-15,-3 7 0 0,7 0-8 0,-8 0 8 16,1 10-8-16,0-4 8 0,-1-3-8 0,-3 7 0 16,0 5 0-16,-3 1 0 0,-4-4 0 0,0 7 0 15,-3-3 0-15,-1 9 0 0,-3-6 8 0,-3 6-8 16,-1-3 0-16,1 0 8 0,-5-3-8 0,1 3 0 15,-3 0 0-15,-1-4 8 0,-3 4-8 0,0 3 12 16,0-6-12-16,-4 0 12 0,-3 3 6 0,3-3 2 16,-3-7 0-16,7 4 0 15,0-7-10-15,4 1-2 0,6-4 0 0,4-6 0 0,0 0 5 0,0 0 1 16,0 0 0-16,0 0 0 0,-7-6 14 0,7-4 4 0,0-8 0 16,3 2 0-16,-3 3-9 0,4-12-2 15,0 0 0-15,6 6 0 0,4-9-12 0,4 3-9 16,-1-3 12-16,1 0-12 0,0-4 8 0,-4 10-8 15,4-3 0-15,-1 0 0 0,-3 6 0 0,0 0 0 0,-3 4 0 0,0 5 0 16,-4-2 0-16,0 2 0 0,-4-2 0 0,1 9 0 16,-4 3 0-16,0 0-11 0,0 0 11 0,0 0-10 15,0 0-2-15,0 0 0 0,-7 9 0 0,0-3 0 16,-4 7 12-16,4-4-12 0,0 1 12 0,0 5-12 16,-4 4 12-16,4-3 9 0,0 3-1 0,4 0-8 15,3-1 0-15,0 1 0 0,0 3 0 0,0-3 0 16,3 0-9-16,1 0 1 0,3-4 0 0,-4 4 0 15,8-3 8-15,-4-4 0 0,3 7 8 0,1-3-8 16,0 0 8-16,-1-4-8 0,1 4 10 0,-4-7-10 0,0 1 0 0,4 5 8 16,-4-5-8-16,-4-7 0 0,4 6 0 0,0 1 0 15,-7-10 0-15,0 0 0 16,7 0-97-16,4 6-19 0,-4-12-4 0,0 6-543 16,4-4-108-16</inkml:trace>
  <inkml:trace contextRef="#ctx0" brushRef="#br0" timeOffset="-168516.18">27739 15708 1152 0,'0'0'102'0,"0"0"-82"0,0 0-20 0,0 0 0 15,0 0 103-15,0 0 16 0,0 0 3 0,0 0 1 16,0 0-97-16,0 0-26 0,-11 3 8 0,11-3-8 16,0 0 22-16,-3 10 1 0,-1-4 0 0,1 4 0 15,3 8 6-15,0-8 2 0,0 9 0 0,0-4 0 16,3 4-31-16,1 0 8 0,-1 6-8 0,-3 0 0 15,4-3 13-15,-1 3 0 0,1 3 0 0,-4-3 0 16,0 4 4-16,0-4 1 0,0 0 0 0,-4-6 0 16,1 6 10-16,-1-3 1 0,4-7 1 0,-3 4 0 0,6 0-17 15,-3-10-3-15,-3 7-1 0,3-7 0 0,0 1-9 0,0-1 0 16,0-9 0-16,0 0 0 0,0 0 0 0,0 0 0 16,0 0 0-16,0 0 0 15,0 0-121-15,3-9-30 0,8-1-5 0,-8 1-2 0</inkml:trace>
  <inkml:trace contextRef="#ctx0" brushRef="#br0" timeOffset="-167937.64">27993 15837 1695 0,'0'0'37'0,"0"0"8"0,0 0 2 0,0 0 1 0,-7 6-39 0,3-3-9 0,-3 4 0 0,4 2 0 15,-1 0 0-15,1 1 0 0,-4-1 0 0,3 1-11 16,1 5 11-16,-4-5 0 0,3-1 8 0,0 0-8 16,1 7 0-16,-1-6 0 0,-3 5 0 0,4-2-8 15,-1 6 32-15,-3-4 6 0,4 1 2 0,-1-3 0 16,-3 2-16-16,0 4-4 0,4 0 0 0,-4 0 0 15,-1-4 7-15,5 1 1 0,-4-3 0 0,3-4 0 16,-3 7 9-16,4-7 3 0,-1-3 0 0,1 4 0 16,3-10-10-16,0 0-2 0,0 0 0 0,0 0 0 0,0 0 20 0,0 0 3 15,0 0 1-15,3-16 0 0,1 7-20 0,3-7-4 16,0 3-1-16,-4-5 0 0,8-4-2 0,-4 0 0 16,0-10 0-16,0 10 0 0,0-9-9 0,0 9-8 15,0-12 9-15,0 8-9 16,0-2 0-16,-3 3 0 0,3 3 0 0,0-3 0 0,0 9 0 0,-3 4 0 15,3-4 0-15,-4 1 0 0,1 5 0 0,-1 1-8 16,1 6 8-16,-4 3 0 0,0 0-9 0,0 0 9 16,0 0 0-16,0 0-9 0,0 0 9 0,3 3-8 15,1 6 8-15,-1 1-8 0,1 5 8 0,-1 1 0 16,1 3 0-16,3 0 0 0,0-1 0 0,-3 1 8 0,3 6-8 16,-4-6 0-16,8 0 0 0,-4 6 9 0,0-6-9 15,0 0 0-15,0 6 9 0,0-6-9 0,0-4 0 0,4 10 9 16,-8-6-9-16,4-6 0 0,-3 9 0 0,-1-10 0 15,1 4 8-15,-1-4-8 0,1 4 0 0,-4-7 8 16,0 1-8-16,0-10 0 0,0 0 0 0,0 0 0 31,0 0-41-31,0 0-1 0,0 0 0 0,-7 0-643 0,0 0-129 16</inkml:trace>
  <inkml:trace contextRef="#ctx0" brushRef="#br0" timeOffset="-167705.2">27887 16041 2127 0,'0'0'47'0,"0"0"9"0,0 0 3 0,0 0 1 0,7 0-48 0,4 0-12 15,-8-3 0-15,8 3 0 16,-4 0 0-16,0-7 0 0,0 7 0 0,4 0-11 0,-4 0-1 0,3-9-1 15,1 9 0-15,-1-6 0 16,1 2-32-16,3-2-7 0,0 3 0 0,4-3-1 16,-1-4-20-16,1 7-4 0,0-3-1 0,-1-3-678 0</inkml:trace>
  <inkml:trace contextRef="#ctx0" brushRef="#br0" timeOffset="-167384.1">28226 15765 1692 0,'0'0'75'0,"0"0"15"0,0 0-72 0,7-3-18 0,3-4 0 0,1 7 0 16,3-9 0-16,0 9 0 0,4-9 0 0,-4 2 0 15,7-2 21-15,0 9 7 0,4-3 2 0,-4-4 0 16,0 7-30-16,4 0 0 0,0 0-11 0,-1 0 11 16,-2 0 0-16,2 0 0 0,4 7 9 0,-3-7-1 0,0 3-8 0,0-3 11 15,-4 0-11-15,-4 0 12 16,1 0-12-16,-4 0 0 0,-3-3 0 0,-1-4 8 16,-3 4-28-16,0-3-7 15,0-3-1-15,-3-1 0 0,3 1-34 0,-7-7-7 0,0 7-2 16,-3-4-623-16</inkml:trace>
  <inkml:trace contextRef="#ctx0" brushRef="#br0" timeOffset="-167114.83">28579 15423 1879 0,'0'0'41'0,"0"0"9"0,0 0 2 0,0 0 0 0,0 0-41 0,0 3-11 0,3 13 0 0,-3-7 0 15,0 1 18-15,4-1 2 0,-4 7 0 0,0-4 0 16,0 4-11-16,-4 3-1 0,4 0-8 0,-3 6 12 16,-1-7-12-16,-3 7 9 0,3 4-9 0,1-4 8 15,-1 3-8-15,1-3 0 16,-1 3 0-16,1-3 0 0,-1 4 0 0,4-4 0 16,0-6 0-16,0 6 0 0,0-3 0 0,0-7 8 0,0 4-8 0,0 0 0 15,4-10 0-15,-4 7-20 0,3-7 3 0,1-2 1 31,-4-7-123-31,0 0-24 0,0 0-5 0,10 0 0 0</inkml:trace>
  <inkml:trace contextRef="#ctx0" brushRef="#br0" timeOffset="-166574.27">28984 15407 2052 0,'0'-9'45'0,"4"-1"10"0,-4 10 1 0,7-6 1 0,0 3-45 0,3 3-12 16,-2-6 0-16,2 6 0 0,4 0 0 0,-3 6 0 16,3-6 0-16,0 0 0 0,0 3 0 0,4 3 0 15,-1-6 0-15,-2 10 0 0,2-4-9 0,-3 4 9 16,4-1 0-16,0 0 0 0,-4 1-8 0,-4-1 8 16,4 10 0-16,-3 0 0 0,-4-4-11 0,0 4 11 15,0 0-10-15,-3 6 10 0,-4-6 0 0,-4 6 0 16,-3-6 0-16,-4 0 0 0,4 0 0 0,-3 2 0 15,-1-8 0-15,1 6 0 0,-4-3 8 0,-1-7 2 0,5 0 0 16,-4 1 0-16,3-1 6 0,4-3 0 0,-3-2 1 0,6-4 0 16,-3 6 0-16,7-6 0 0,0 0 0 0,-7-6 0 15,3-4-1-15,4 1-1 0,4-4 0 0,-1-2 0 16,4-1 5-16,4 3 2 0,-4-2 0 0,7-10 0 16,0 6-11-16,0 0-3 0,4-6 0 0,-4 6 0 15,0-6-8-15,0 3 0 0,-3-3 0 0,3 6 8 16,0 0-8-16,4 0 0 0,-4-3 0 0,4 4 0 15,-8 5 0-15,4-3 0 0,-3 7 0 0,-1 3 0 16,-2-4-9-16,-1 10 9 0,-7 0-12 0,0 0 12 16,0 0-11-16,0 0 11 0,0 0-10 0,0 10 10 15,0-4-8-15,0 3 8 0,-4 10 0 0,-3-9-9 0,3 8 9 16,-3-2 0-16,4-6 8 0,-4 8-8 16,3-2 8-16,1 3-8 0,-1 0 8 0,1 0-8 15,-1-4 8-15,1 4-8 0,3 0 10 0,-4-4-10 0,1 11 9 16,3-8-9-16,-4 1 8 0,4 0-8 0,0 0 0 0,4 3 0 15,-1-3 0-15,4-7 0 0,0 4 0 0,0-7 0 16,4 1 0-16,-1-1 0 16,1-3-88-16,3-3-24 0,-3 4-4 0,3-7-810 0</inkml:trace>
  <inkml:trace contextRef="#ctx0" brushRef="#br0" timeOffset="-166183.17">29531 15674 2250 0,'0'0'100'0,"0"0"20"0,0 0-96 0,0 0-24 0,0 0 0 0,0 0 0 16,0 0 0-16,7 0-8 0,0 0 0 0,4 0 0 16,-1 0-2-16,1 3 0 0,-1 3 0 0,5 0 0 15,-5-2-8-15,4 5-2 0,-3-3 0 0,-1 4 0 16,1-1 0-16,-4 1 0 0,0-1 0 0,-3 0 0 15,3 7 12-15,-7-7 8 0,0 1-12 0,0 6 12 16,-4-4 0-16,1 4 0 0,-4-7 0 0,0 10 0 16,-8-3 0-16,1-4 0 0,0 4 0 0,-3 0 0 15,2-4 8-15,-2-3-8 0,-1 1 0 0,4-1 0 16,0 7 24-16,0-10-2 0,0-3 0 0,7 4 0 0,0-4 13 0,0-3 2 16,7 0 1-16,0 0 0 0,0 0-30 0,0 0-8 15,0 0 0-15,0 0 0 0,0 0 18 0,7 6 2 16,3-3 1-16,4-3 0 0,0 0-3 0,4 0-1 15,0 0 0-15,3-3 0 0,0 3-17 16,4-6 10-16,-1 6-10 0,1-3 8 0,7-4-8 16,-4 7 0-16,4-9 0 0,-4 9 0 15,4-9-28-15,-7 9-7 0,3-7-1 0,-7 4-656 16,0-3-130-16</inkml:trace>
  <inkml:trace contextRef="#ctx0" brushRef="#br0" timeOffset="-165685.52">30106 15677 1555 0,'0'0'68'0,"0"0"16"0,0 0-68 0,0 0-16 0,-3 6 0 0,-1 4 0 16,0-1 81-16,4 7 13 0,-3-7 2 0,-4 1 1 15,3 5-78-15,-3-2-19 0,0 2 0 0,0-5 0 16,0 6 0-16,-3-4 0 0,-1 4 0 0,4-4 0 15,-7 4 0-15,3 0 0 0,4-4 0 0,-3-2-8 16,-1 5 8-16,4 4 0 0,0-3 0 0,-4-7 0 16,4 1 0-16,0 5 0 0,0-5 0 0,0-1 0 15,4 0 15-15,-1 1 1 0,4-10 1 0,-3 3 0 16,-5 3 9-16,8-6 2 0,0 0 0 0,0 0 0 16,0 0 0-16,0 0 0 0,0 0 0 0,8-6 0 15,-5-3 0-15,1-1 0 0,3 1 0 0,0-10 0 16,0-6-10-16,3 6-2 0,-3-6 0 0,4 3 0 0,-4-3-16 0,4 0 10 15,-1 6-10-15,-3-6 8 0,4 6-8 0,-4 7 0 16,3-4 0-16,-2 0 0 0,-1 7 0 0,3-1 0 16,-6 1 0-16,3 9 0 0,-7 0-10 0,0 0 10 15,0 0 0-15,7 0-9 0,-7 0 9 0,7 0 0 16,0 9-9-16,0 1 9 0,0-4 0 0,0 4 0 16,0 5 0-16,-3-2 0 0,3-4 0 0,0 7 0 15,0 0 0-15,3-4 0 0,-3 4 0 0,4-4 0 16,-4 4 0-16,4 0 0 0,-4-4 0 0,3 4 0 15,-3 3 0-15,4-4 0 0,-4-2 0 0,0 3 0 0,0-1 0 0,0-2 0 16,-3-4 0-16,-1 7-9 0,1-7 9 0,-4 1-13 31,0 5-21-31,0-5-4 0,0-7-1 0,0 6 0 16,-4 4-157-16,1-10-32 0</inkml:trace>
  <inkml:trace contextRef="#ctx0" brushRef="#br0" timeOffset="-165456.12">29898 15925 2307 0,'0'0'102'0,"0"0"22"16,0 0-100-16,0 0-24 0,0 0 0 0,7 0 0 15,0 6 0-15,-3-3-11 0,6-3 1 0,-3 0 0 0,4 0-1 0,-1 0 0 16,1 0 0-16,3-3 0 15,-3 3-14-15,3-6-3 0,0 6-1 0,0-3 0 16,0-4-36-16,0 1-7 0,4 3-2 0,-1 3 0 16,-2-6-93-16,2-4-18 0</inkml:trace>
  <inkml:trace contextRef="#ctx0" brushRef="#br0" timeOffset="-165137.27">30402 15595 1612 0,'0'0'144'0,"4"-9"-116"0,-4 9-28 0,7 0 0 15,7-9 49-15,-3 9 4 0,-4-4 1 0,3-2 0 16,8 6-36-16,-4-6-7 0,0 3-2 0,4 3 0 16,-1-6 6-16,5 2 1 0,-5-2 0 0,4 6 0 15,-3-3 14-15,3-3 3 0,-3 3 1 0,3 3 0 16,0-7-26-16,-3 7-8 0,-1-3 0 0,-2 3 0 16,-1 0 0-16,0 0-19 0,0 0 3 0,-3 0 0 15,-4 0-39-15,-7 0-7 0,0 0-2 0,0 0-747 16</inkml:trace>
  <inkml:trace contextRef="#ctx0" brushRef="#br0" timeOffset="-164877.9">30526 15316 2098 0,'0'0'93'0,"0"0"19"0,0 0-89 0,7 10-23 15,0-1 0-15,0 1 0 0,4 5 0 0,-8-2-8 16,4 2 0-16,0 4 0 0,0 0 8 0,-3 6 0 0,3 0 0 0,-4-6-8 16,1 9 8-16,-1-9 0 15,1 6 0-15,-4 0 0 0,0-3-11 0,0 3 11 16,0 4-13-16,0-4 5 16,-4 0-24-16,1-6-5 0,-1 6-1 0,4-7 0 15,0 1-29-15,-3 0-5 0,3-3-2 0,3-7 0 16,-3 1 0-16,4-1 0 0,-4-9 0 0,7 9 0 0</inkml:trace>
  <inkml:trace contextRef="#ctx0" brushRef="#br0" timeOffset="-164332.52">30889 15379 1785 0,'0'0'159'0,"0"0"-127"16,0 0-32-16,11-6 0 16,3 3-20-16,0 3-11 0,0-7-1 15,4 7-1-15,3 0 24 0,0 0 9 0,-3 0 0 0,3 7-9 0,-3-4 9 0,-1 3 8 16,-6 3-8-16,3 1 11 16,-4-1-11-16,-2 7 0 0,-1-4 0 0,-4 4 0 0,-3 3 10 0,4-3 0 15,-8 2 0-15,1 1 0 0,-1 0 2 0,-3-3 1 16,0 3 0-16,0-1 0 0,0-2 2 0,-4 0 0 15,4-4 0-15,0-2 0 0,0-1 35 0,0 1 7 16,0-1 2-16,0-3 0 0,7-6-31 0,-4 6-7 0,4-6-1 16,0 0 0-16,0 0-3 0,0 0-1 0,0 0 0 0,0 0 0 15,0 0-8-15,4-12-8 0,-1 3 12 0,5-4-12 16,-1-3 22-16,3 7-2 0,1-10-1 0,3 3 0 16,0-2-11-16,0-1-8 0,0-6 12 0,0 6-12 15,0-6 8-15,1-3-8 0,-5 2 0 0,4-2 0 16,0 0 0-16,-3 9 0 0,-4 0 0 0,4 4 0 15,-8 8 0-15,8-2 0 0,-4 0 0 0,-4-1 0 16,-3 10 0-16,0 0 0 16,0 0-8-16,0 0 8 0,0 0 0 0,0 0 0 0,-7 0 0 0,0 10 0 15,0-4 0-15,0 6 0 0,-4-5 0 0,4 12 0 16,0-1 0-16,0-2 0 0,0 3 0 0,0 6 0 16,4-6 0-16,-1 0 0 0,1-1 0 0,-1 1 0 15,1 6 0-15,3-6 0 0,3-3 0 0,-3 3 0 16,4-1 0-16,-1-2 0 0,1 0 0 0,3-4 0 15,0 4 0-15,0-3 0 0,0-7 0 0,0 9 0 16,3-5-92-16,-2-1-16 0,2 1-4 0,-3-7-779 16</inkml:trace>
  <inkml:trace contextRef="#ctx0" brushRef="#br0" timeOffset="-163873.08">31369 15592 2066 0,'0'0'92'0,"0"0"18"0,0 0-88 0,0 0-22 16,0 0 0-16,0 0 0 0,0 0 0 0,0 0 0 0,0 0 0 0,7 3 0 15,4-3 8-15,-4 7 1 0,0-4 0 0,0-3 0 16,0 9-9-16,0-3 0 16,-4 4 0-16,1-4 0 0,3-3 0 0,-3 7 0 15,-4-1 0-15,3 7 0 0,1-7 0 0,-4 1 0 0,0 5 0 0,-4-5 0 16,1 2-12-16,-1 4 12 0,1-7-12 0,-5 7 12 15,1-3 0-15,0-4 0 0,-3 4 0 0,-1-1 0 16,1-3 0-16,-1 1 0 0,4-1 0 0,-4-2 0 16,4 2 8-16,0-3 4 0,0-3 0 0,7-3 0 15,0 0 12-15,0 0 4 0,-3 0 0 0,3 0 0 16,0 0-9-16,0 0-2 0,0 0 0 0,0 0 0 16,0 0 0-16,10 0 0 0,4-3 0 0,0 3 0 15,1-6-9-15,-5 6-8 0,4 0 9 0,-3 0-9 16,-1 0 0-16,-6 6 0 0,3-3 0 0,-3 4 0 0,3-4 0 15,-7-3 0-15,0 9 0 0,0 1-10 0,0-4 10 0,-4 10-12 16,1-4 12-16,-4-3-12 0,-15 17 2 16,12-17 10-16,-4 7-10 0,0-7 10 0,-4 4 0 15,7-7 0-15,-3 3 0 0,-3 1 0 16,2-1 0-16,-2 1 10 0,3-1-10 16,0-3 11-16,3-3-11 0,-7 4 12 0,4 2-12 0,4-9 0 0,-1 6 0 15,1-3 0-15,2-3 0 0,-2 0-13 0,3-3-10 16,0-3-1-16,0 6-653 15,0-3-131-15</inkml:trace>
  <inkml:trace contextRef="#ctx0" brushRef="#br0" timeOffset="-163407.92">31729 15699 1152 0,'0'0'51'0,"0"0"10"0,0 0-49 0,3 9-12 0,-3 1 0 0,4-1 0 16,-4 1 121-16,-4-1 22 0,1 7 4 0,-1-4 1 16,1-2-94-16,-1 5-18 0,-3-5-4 0,0 5-1 15,-3-2-23-15,3 3-8 0,-1-1 0 0,-2-2 9 16,-1-4-9-16,4 7 8 0,0-7-8 0,0 1 8 16,0-4 4-16,4-3 1 0,-5 6 0 0,1-2 0 15,7-7 4-15,-7 3 1 0,4 3 0 0,3-6 0 16,0 0-5-16,0 0-1 0,-11-6 0 0,11 6 0 15,-3 0 6-15,-1-10 1 0,4 1 0 0,-3 0 0 0,3-1 8 0,3 1 1 16,1-7 1-16,3 4 0 0,0-7-13 0,3-3-4 16,-3 3 0-16,4-6 0 0,0 3 5 0,-1-3 1 15,1 6 0-15,-4-6 0 0,3 6-5 0,1 4-1 16,0 2 0-16,-4-3 0 0,3 7 0 0,-3 6 0 16,4-4 0-16,-4 1 0 0,0 6 2 0,-7 0 0 15,11 6 0-15,-8 1 0 0,4-4-6 0,0 6-8 16,0 1 11-16,0-1-11 0,-3 7 23 15,-1 3-3-15,4-4 0 0,1 4 0 0,-8 0-20 16,7 0 0-16,-4 0 0 0,1 3 0 0,-1-1-9 16,1 5-7-16,-4-8 0 0,0 11-1 0,3-4 17 0,-3 0 0 15,-3-6 0-15,3 6 0 0,0-3-17 0,0-7 0 16,0 4 0-16,0 0 0 16,-4-3-15-16,4-1-2 0,-3-5-1 0,-1-1-981 0</inkml:trace>
  <inkml:trace contextRef="#ctx0" brushRef="#br0" timeOffset="-163180.86">31524 15853 1440 0,'0'0'64'0,"0"0"12"16,11 0-60-16,-1-7-16 0,1 7 0 0,0-3 0 15,3 3 98-15,3-6 17 0,1 6 3 0,-4-3 1 0,7 3-60 16,-7-7-12-16,8 7-3 0,-5-3 0 0,1 3-44 0,-1-6 0 16,5 6-12-16,-5 0 2 15,1 0-19-15,3-3-4 0,-3-3-1 0</inkml:trace>
  <inkml:trace contextRef="#ctx0" brushRef="#br0" timeOffset="-162883.03">32113 15467 1497 0,'0'0'66'0,"0"0"14"0,0-6-64 0,0 6-16 0,0 0 0 0,0 0 0 16,11-4 50-16,0-2 6 0,-1 6 2 0,4-6 0 16,-3 3-36-16,3 3-7 0,4-7-2 0,-1 7 0 15,-3-3-13-15,4-3 0 0,0 6 8 0,-1 0-8 16,4-3 0-16,1-3 0 0,-5 6 0 0,1 0 0 16,3-3-12-16,0 3-6 0,-3 0-1 0,-4 0 0 15,0 0-94 1,-3 0-19-16,-1 0-4 0,-10 0-1 0</inkml:trace>
  <inkml:trace contextRef="#ctx0" brushRef="#br0" timeOffset="-162687.89">32251 15646 864 0,'7'0'76'0,"4"0"-60"16,-1-7-16-16,1 7 0 0,3 0 85 0,0 0 15 16,4 0 2-16,-4-3 1 0,-4-3-84 0,8 6-19 15,14-16 0-15,-8 7 0 0</inkml:trace>
  <inkml:trace contextRef="#ctx0" brushRef="#br0" timeOffset="-162219.53">32674 15370 230 0,'0'0'20'0,"0"0"-20"0,4-7 0 0,6 7 0 16,-10 0 250-16,11 0 46 0,-4 0 8 0,4 0 3 15,-11 0-167-15,10 0-32 0,-3 0-8 0,4 7 0 16,-1-4-34-16,-3 3-6 0,4 3-2 0,-4 1 0 0,0-1-20 0,4 1-4 16,-4 5-1-16,0-5 0 15,0 5-8-15,4-2-1 0,-4-4-1 0,0 7 0 16,0-7-3-16,-4 7-1 0,1-3 0 0,-1 2 0 0,1-5-11 16,-4 9-8-16,-4-4 12 0,1-2-12 0,-4 2 21 0,0 4-2 15,-7 0-1 1,3-3 0-16,-3 3-18 0,-4 6 0 0,-3-6 0 0,0-1 0 0,3 1 0 0,-3-3-11 15,0 0 11-15,3-4-13 0,4 4 13 0,0-7 10 16,0 1-2-16,0-4 0 0,3-3 0 0,4 3-8 16,7-6 12-16,0 0-4 0,0 0 11 0,0 0 1 15,0 0 1-15,14 3 0 0,-3-3 15 0,6 7 2 16,-2-7 1-16,2 0 0 0,4 0-21 0,1 0-4 0,-5 0-1 16,4 0 0-16,1-7-13 0,-1 7 9 0,0-3-9 0,0-3 8 15,-3 6-8-15,-1 0 0 16,1-9 0-16,0 9 0 0,3-10 0 15,-4 4-11-15,1 3 1 0,0-4 0 16,-4 4-106-16,0-6-20 0,0 0-5 0</inkml:trace>
  <inkml:trace contextRef="#ctx0" brushRef="#br0" timeOffset="-161821.5">33143 15354 1292 0,'0'0'57'0,"0"0"12"0,0 0-55 16,0 0-14-16,0 0 0 0,0 0 0 0,0 0 41 0,-7 9 6 15,-3 1 1-15,3-1 0 0,0 4-10 0,0-1-2 16,0 7 0-16,0-3 0 0,3 3-19 0,1-1-4 16,3-2-1-16,0 3 0 0,-4-3 0 0,4 2 0 15,0-5 0-15,0 9 0 0,4-10 29 0,-1 4 6 16,4 0 1-16,0 3 0 15,4-1-7-15,-1-5-1 0,4 3 0 0,1-7 0 16,-1 0-3-16,0 1-1 0,0-4 0 0,3-3 0 0,-2 4-18 16,-1-7-4-16,-4 0-1 0,4-7 0 0,-3 7-1 0,0-3-1 15,-1-3 0-15,-3-4 0 0,0 1-2 0,0-4 0 16,0-8 0-16,-3 8 0 0,-4-6-9 0,0-3 12 16,-4 3-12-16,1-3 12 0,-8 1-12 0,4-1 0 15,-3 3 0-15,-4-3 8 0,-1 3-8 0,1 6 0 0,-3-2 0 16,-1 5 0-16,-3 4 9 0,3-3-9 0,-3 9 10 15,7-3-10-15,7-4 0 0,-4 7 0 0,-3 7 0 0,0-4 0 16,4-3-12-16,-1 6 2 0,0-3 0 0,1 6 0 31,3-2-154-31,0-4-30 0,3 3-6 0</inkml:trace>
  <inkml:trace contextRef="#ctx0" brushRef="#br0" timeOffset="-161474.08">33493 15498 1497 0,'0'0'66'0,"0"0"14"0,0 0-64 0,-4 6-16 0,1 4 0 0,-1-1 0 16,1 1 80-16,-4-1 12 0,3 1 2 0,0 5 1 16,-3 1-55-16,7-4-12 0,-3 7-1 0,-1-3-1 0,1 3 0 0,3 0 0 15,3-4 0-15,1 4 0 0,-1-3-26 0,4 3 0 16,1-1 0-16,-1-2 0 0,0 3 20 0,0 0 0 15,3-10-1-15,1 10 0 0,-1-10 21 0,1 4 4 16,-4-10 0-16,4 6 1 0,-1-9-13 0,1 0-4 16,-1 0 0-16,1 0 0 0,-4 0 6 0,4-9 1 15,-4 0 0-15,3-7 0 0,-3 3-8 0,0-2-2 16,0-4 0-16,1 3 0 0,-5-3-9 0,4 1-3 16,-7-1 0-16,4 0 0 0,-8-6 11 0,4 6 3 0,-7-6 0 15,4 6 0-15,-5-6-27 0,-2 6 0 0,-4-6 0 0,3 6 0 16,-3 0-20-16,-4 4 4 0,1 5 1 0,-1-2 0 31,1-4-91-31,-1 7-18 0,-3 2-4 0</inkml:trace>
  <inkml:trace contextRef="#ctx0" brushRef="#br0" timeOffset="-147861.5">27136 17050 633 0,'-11'-12'28'0,"11"12"6"0,-7-6-34 0,7 2 0 0,0-2 0 0,-3-3 0 0,-1-1 172 0,0 4 28 0,1-3 6 0,3-1 1 15,-4 1-102-15,4-1-20 0,0 1-4 0,4 0-1 16,3 2-32-16,0-2-8 0,-7 0 0 0,7-1-1 16,4-6-17-16,-1 13-3 0,4-6-1 0,0 3 0 15,4-4-7-15,0 1-2 0,3 9 0 0,-3-10 0 16,-1 10-9-16,1 0 0 0,-1 10 0 0,-2-4 8 0,-1 4-8 15,-4-1 0-15,4 0-10 0,-3 10 10 0,0-9 0 16,-4 8 0-16,-4-2 0 0,4 3 0 0,-7 0 0 0,4-4 0 16,-8 10 0-16,4-6 0 0,-7 0 0 0,4 0 8 15,-4 0-8-15,-4-4 10 0,4 1 8 0,-4-3 2 16,1 2 0-16,-1-5 0 0,1 5 6 0,-5-2 2 16,1-7 0-16,0 4 0 0,4-7-10 0,-1 6-2 15,-3-3 0-15,7-2 0 0,0 2-7 16,0-6-1-16,7 0-8 0,0 0 12 0,0 0 0 0,0 0-1 15,-4-10 0-15,8 4 0 0,3-3 7 0,3-4 2 16,5-2 0-16,-1-1 0 0,3-3-20 0,1 0 0 16,0 0 0-16,-1-6 0 0,4 7 8 0,1-1-8 15,-5-6 9-15,1 6-9 0,-4-6 0 0,0 6 8 16,0 0-8-16,-3 3 0 0,3 4 0 0,-4-4 9 0,1 7-9 16,-4-1 8-16,0 4-8 0,-3 3 0 0,-4 3-12 0,0 0 12 15,0 0-8-15,0 0 8 0,0 0 0 0,0 0 0 16,0 0 0-16,-4 9 0 0,-3 1 0 15,-3-1 0-15,2 10 0 0,-2-3 0 0,3 2 0 0,-4 1 0 16,1 0 0-16,3-3 0 0,0 3 0 0,-1-4 0 16,5-2-9-16,-4 3 9 0,7 2 0 0,-4-2 0 15,4-3 0-15,4 2 0 0,-1 1 0 0,1-4 0 16,3 4 0-16,0-6 0 0,0-1 0 0,0 0 0 16,4 1 0-16,-1-1 0 0,1-3 8 0,0 4-8 15,-1-1 0-15,1-9-8 0,3 7 8 0,0-4-13 31,0-3-40-31,0 0-8 0,4 0-2 0,-4 0-574 0,4-3-115 0</inkml:trace>
  <inkml:trace contextRef="#ctx0" brushRef="#br0" timeOffset="-147595.65">27781 17076 1094 0,'0'0'48'0,"0"0"11"0,0 0-47 0,0 0-12 15,0 0 0-15,0 0 0 0,-3 9 80 0,3 0 13 16,-4-2 3-16,4 2 1 0,-3 0-34 0,3 1-7 0,3-1-2 0,-3 7 0 16,0-4-28-16,0 4-6 0,0 3 0 0,4-3-1 15,-4 2 5-15,0 8 0 0,0-5 1 0,0 5 0 16,-4-8-11-16,4 7-2 0,-3 1-1 0,3-5 0 16,0 5-3-16,-4-8-8 0,1 1 12 0,3 6-4 15,-4-9-8-15,1-3 10 0,3 2-10 16,0-5 10-16,-4-4-10 0,4-6 0 15,0 0 0-15,0 0 0 16,0 0-49-16,7 3-6 0,-7-3-1 0,11-3-720 0</inkml:trace>
  <inkml:trace contextRef="#ctx0" brushRef="#br0" timeOffset="-146927.95">28018 17104 576 0,'0'0'25'0,"0"0"6"0,0 0-31 0,0 0 0 15,0 0 0-15,-4 9 0 16,1-3 200-16,-4 4 35 0,3-1 6 0,-3 1 2 0,0 5-138 0,0-5-27 16,3 5-6-16,-3-2 0 0,4 6-27 0,-4-4-5 15,3 1 0-15,1-3-1 0,-1 5-19 0,1-2-3 16,3 0-1-16,-4-4 0 0,4 7-5 0,-4-9-2 16,1 5 0-16,3 1 0 0,0-4-9 0,3-2 8 15,-3-4-8-15,4 4 8 0,-4-1 8 0,4 0 2 16,-4-9 0-16,0 0 0 0,0 0-18 0,0 0 0 15,0 0-13-15,0 0 5 0,0 0 17 0,0 0 4 16,0 0 1-16,3-9 0 0,1 0 1 0,-4-1 0 16,0 1 0-16,0-7 0 0,0 4-7 0,0-4 0 15,-4 0-8-15,1-3 12 0,3 7-3 0,0-4-1 16,0 0 0-16,0 7 0 0,3-3 5 0,1-4 1 16,-1 6 0-16,1-5 0 0,3 5-1 0,-4 1 0 0,4 0 0 0,0-1 0 15,0 1-13-15,0-1 9 0,8 4-9 0,-5-3 8 16,1-1-8-16,-1 10 0 0,8-9 0 0,-4 9 0 15,4 0-10-15,-1-6 10 0,1 6 0 0,0 6-9 16,-4-6 9-16,-4 6 0 0,-3-3-9 0,-3 7 9 16,3-4-12-16,-4 3 1 0,-3 1 1 0,4-1 0 15,0 1-2-15,-8 5 0 0,0-2 0 0,-6-4 0 16,-1 7 12-16,1 0 0 0,-4-4 0 0,0 4-8 16,-4-1 8-16,0-2 0 0,1-4 0 0,-1 1-8 15,4-1 8-15,0 1 0 0,3 2 0 0,1-9 0 16,3 7 0-16,3-4 0 0,-3-3 8 0,7-3-8 15,0 0 0-15,0 0 8 0,0 0-8 0,11 0 0 0,3 0 10 16,0 0-2-16,3-3-8 0,5-3 12 16,2-4 8-16,1 1 0 0,0 3 1 0,-1 2 0 15,1-2-21-15,0-3 0 0,-1 9 0 0,5-3 0 0,-8 3-12 16,0 0-1-16,0 0 0 0,-7 3 0 31,-3-3 13-31,-1 9 0 0,-6-9-10 0,-1 10 10 0,1 2-10 0,-8 1 10 0,1-4-13 0,-4 0 5 0,-7 1 8 0,3 6 0 16,-6-7-9-16,-5 7 9 0,1-4 0 0,-3-6 0 15,2 4-9-15,-2 6 9 0,-5-7 0 0,1 0 0 16,0 1 0-16,0-7 0 0,3 9 0 0,0-8 0 16,4 2 0-16,4-3 0 0,-1-3 0 0,7-3-12 15,4-3 12-15,0 6-10 16,4-10-110-16,6 4-21 0,1-3-5 0</inkml:trace>
  <inkml:trace contextRef="#ctx0" brushRef="#br0" timeOffset="-146622.77">28649 17072 1612 0,'0'0'144'0,"0"-6"-116"0,-3-3-28 0,3 2 0 16,0 7 60-16,0-3 5 0,0-3 2 0,3 3 0 15,1-3-36-15,3 2-7 0,-4-2-2 0,8 3 0 0,-8-3-13 0,8 6-9 16,3-6 12-16,-3 6-12 0,-1 0 0 0,1 0 0 16,3 0 0-16,0 0 0 0,0 0 0 0,4 0 0 15,-4 6 0-15,7-6 0 0,-3 0 0 0,-1-6 0 16,1 6 8-16,0-4-8 0,-4 4 8 0,3 0-8 16,-6-6 9-16,-1 6-9 0,5-9 0 0,-5 9 0 15,-3-10 0-15,0 10 0 16,-7 0-54-16,7-9-10 0,-3 9-3 15</inkml:trace>
  <inkml:trace contextRef="#ctx0" brushRef="#br0" timeOffset="-146381.41">28751 16765 1364 0,'0'0'60'0,"0"0"13"0,0 0-58 15,0 0-15-15,0 0 0 0,0 0 0 0,0 0 89 0,4 6 15 0,-1 10 4 0,1-3 0 16,-4 2-42-16,7-2-8 0,-3 9-2 0,-4-3 0 16,3-1-22-16,1 7-5 0,-1-3-1 0,1 0 0 15,-4 0-20-15,0 3-8 0,3 4 0 0,1-11 9 16,-1 8-9-16,-3-1 0 0,4-7 0 0,-1 7 0 16,4-3 0-16,-3-6-20 0,-1 3 3 0,1 0 1 31,3-10-138-31,4 1-27 0</inkml:trace>
  <inkml:trace contextRef="#ctx0" brushRef="#br0" timeOffset="-145848.53">29097 16840 806 0,'0'0'72'0,"-3"-12"-58"15,3 2-14-15,0 7 0 0,3-12 244 0,1 5 47 16,3 1 9-16,3-1 1 0,4 4-221 0,4-3-44 16,0 6-8-16,3-4-3 0,4 4-17 0,-4-3-8 15,-4 6 0-15,1 6 8 0,3-3-8 0,0 7 0 16,-3-1 0-16,0 7 0 0,-1 3-24 0,1-1 2 16,-4-2 1-16,-3 9 0 0,-1-3 21 0,-6 0 0 15,-1 0 0-15,-3-3 0 0,0 6 0 0,-3-6-11 16,-4-4 11-16,0 4-12 15,0 0 12-15,-4-3 0 0,-3-7-9 0,3 7 9 0,-3-4 9 0,4-5 7 0,-5 2 0 16,8-6 1-16,-3 3 19 0,3 4 3 0,0-10 1 0,0 0 0 16,7 0-4-16,-4 0-1 0,4 0 0 0,0-10 0 15,0 4-11-15,4-6-3 0,-1-4 0 0,4-3 0 16,7 0-10-16,-3 0-3 0,3-6 0 0,7 0 0 16,-3 3-8-16,3-3 0 0,-3-9 0 0,3 9 0 15,0-4 0-15,-3 1 0 0,-1 3-9 0,-3 6 9 16,0 1 0-16,-3-1-12 0,0 3 12 0,-4 7-10 15,0-1 1-15,0 1 0 0,-7 9 0 0,0 0 0 16,0 0 9-16,0 0-10 0,0 0 10 0,0 0-10 16,0 0 10-16,-7 9-10 0,-4 1 10 0,4 2-10 0,-3 4 10 0,2 3 0 15,-2 6 0-15,3-6 0 0,-4-1 8 0,1 7 3 16,6-6 1-16,-3 6 0 0,4-6-12 0,3 0 0 16,0-3 9-16,3 2-9 0,-3 1 12 0,7 0-3 15,0-9 0-15,0 5 0 0,0 1-9 0,4-4 0 16,3-2-10-16,-3 2 10 15,3-2-112 1,0-1-16-16,0 1-3 0,4-7-751 0</inkml:trace>
  <inkml:trace contextRef="#ctx0" brushRef="#br0" timeOffset="-145481.97">29884 16944 1267 0,'0'0'112'0,"0"0"-89"0,-7-3-23 0,3 3 0 15,-3 0 135-15,7 0 22 0,0 0 5 0,0 0 1 16,0 0-63-16,0 0-13 0,0 0-3 0,7-7 0 16,4 7-59-16,-1-3-12 0,5-3-2 0,2 6-1 15,1 6-10-15,-1-3 0 0,-2 4 0 0,-1-4 0 16,0 9-9-16,-7-2 9 0,0 2-12 0,0-2 12 16,-4 5-24-16,-3 1 1 0,0-3 1 0,-7 5 0 31,0-2-14-31,-3 0-2 0,-1 3-1 0,-6-1 0 15,-1 1 4-15,0-3 1 0,1-4 0 0,-5 4 0 0,-2 0 22 0,6-4 4 0,0-2 8 0,1 5-13 16,-4-5 37-16,3-1 8 0,4 1 2 0,0-1 0 16,3 0 21-16,1-2 4 0,10-7 1 0,0 0 0 15,0 0-23-15,0 0-4 0,0 0-1 0,0 0 0 16,0 0-17-16,10 0-4 0,1 0-1 0,3 0 0 0,-3 0-10 16,6 0 0-16,8-7 9 0,-4 7-9 0,4 0 8 15,-1-3-8-15,1-3 8 0,0 3-8 0,3-3 0 0,-3 6 0 16,-4-3-12-16,0-4 4 15,-3 7-56-15,3 0-10 0,-4-9-2 0,1 9-864 16</inkml:trace>
  <inkml:trace contextRef="#ctx0" brushRef="#br0" timeOffset="-144838.68">30342 16828 1450 0,'0'0'64'0,"0"0"14"0,-3 12-62 0,3-9-16 0,-4 7 0 0,1 6 0 16,-1-4 63-16,-3 4 9 0,4 3 3 0,-4 6 0 16,0-7-29-16,0 8-6 0,3-4 0 0,1 3-1 15,-1 0-20-15,0 3-4 0,1-3-1 0,-1 0 0 16,1-3-14-16,3 3 9 0,-4 3-9 0,4-3 8 16,-3 1-8-16,-1-5 0 0,4 1 0 0,0-3 8 15,0-6-8-15,0 2 0 0,0 1 9 0,-3-3-9 16,3-13 8-16,0 0-8 0,0 0 8 0,0 0-8 15,0 0 12-15,0 0-1 0,0 0-1 0,0 0 0 16,0-10 5-16,0 1 1 0,0-7 0 0,3 4 0 16,1-13 0-16,-1 6 1 0,1-6 0 0,-1-4 0 15,1 4-6-15,3-3-2 0,-3 3 0 0,-1-3 0 16,1 3-9-16,6 3 0 0,-6-3 9 0,3 6-9 0,0 0 0 0,0-3 8 16,3 10-8-16,1-4 0 0,-4 6 0 15,0 1 0-15,-3 0 0 0,3 2 0 0,0 4 0 0,0-3-8 16,-7 6 8-16,3 0-8 15,-3 0 8-15,0 0-12 0,0 0 12 0,4 9-12 0,-4 1 12 0,-4 2-8 16,4-2 8-16,-3 2-8 0,3-2 8 0,0-1-8 16,-7 7 8-16,3 3-8 0,-3-10 8 0,0 7 0 15,0-7 0-15,0 7 0 0,0-7 0 0,0 1 0 16,3 2 0-16,1-6-8 0,-1 4 8 0,4-1 0 16,-3 1 0-16,3-4 0 0,0-6 0 0,3 9 0 0,-3-9 0 15,4 3 0-15,3 4 0 0,0 2 0 16,4-9 0-16,-4 6 0 0,0-2 12 0,3-4-1 0,4 6-1 0,0-3 0 15,1-3-10-15,-1 6 0 0,-4-3 0 0,1-3 8 16,-1 7-8-16,-3-4 12 0,-7-3-12 0,11 0 12 16,-7 9-12-16,3-3 0 0,-7-6 0 0,3 10 0 15,1-1 0-15,-4-2 0 0,-4 2 0 0,-3 0 0 16,4-6 8-16,-4 7 0 0,-1 2 0 0,-2-2 0 16,-1-7 0-16,1 6-8 0,-1 1 12 0,-3-1-4 15,3-3 4-15,-3 4 1 0,4-1 0 0,-8 1 0 16,0-1-13-16,1-3-18 0,-1 4 4 0,1-1 1 15,2 1-10-15,-2-1-1 0,3-9-1 0,0 6 0 16,3-3-108 0,0-3-22-16,4 0-4 0</inkml:trace>
  <inkml:trace contextRef="#ctx0" brushRef="#br0" timeOffset="-144533.91">30667 16872 1785 0,'0'0'159'0,"4"-3"-127"16,3-4-32-16,0 7 0 0,0-9 29 0,3 9 0 15,1-10 0-15,-1 10 0 0,5 0 30 0,2-9 5 0,4 9 2 0,1 0 0 16,-1-6-24-16,0 6-5 15,-4 0-1-15,5 0 0 0,-1 0-36 0,0 0 0 16,0 0 0-16,0 0-8 0,0 0 16 0,1 0 3 0,-8 0 1 0,3 6 0 16,-2-12-12-16,-5 6-11 0,4 0 3 0,-7 6 0 31,0-6-23-31,-7 0-4 0,0 0-1 0,0 0 0 16,7-6-130-16,-7 6-26 0,0 0-6 0</inkml:trace>
  <inkml:trace contextRef="#ctx0" brushRef="#br0" timeOffset="-144342.65">30956 16558 403 0,'0'0'36'15,"0"0"-36"-15,0 0 0 0,-3 10 0 16,-1-4 220-16,1-3 38 0,-4 6 7 0,0-2 2 0,7 2-138 0,0 0-27 16,0 10-6-16,0-9 0 0,-4 5-40 0,1 1-7 15,3-3-1-15,0 5-1 0,3 7-30 0,1-6-5 16,-1 6-2-16,-3-6 0 15,-3 6-10-15,3-6 0 0,3 9 0 0,4-9 8 16,-7 6-36-16,0 0-8 0,0-6-2 0,0 6-777 16</inkml:trace>
  <inkml:trace contextRef="#ctx0" brushRef="#br0" timeOffset="-143830.02">31221 16618 403 0,'0'0'17'0,"3"-7"5"0,-3-2-22 0,4 0 0 0,-1 2 0 0,1-2 0 15,-1 6 312-15,-3 3 59 0,4-6 11 0,0-4 2 16,-4 10-275-16,0 0-55 0,0 0-11 0,0 0-3 16,10 0-31-16,-6 10-9 0,-4-10 0 0,7 6 0 15,-4 3 0-15,1 4 0 0,-4 2 0 0,3 1 0 16,-3-3 0-16,4 2-8 0,-4 4 8 0,0 6 0 15,3-12-8-15,-3 12 8 0,0-6-8 0,0-4 8 16,-3 4 0-16,3 6 0 0,-4-6 0 0,-3 9 8 16,4-9-8-16,-4-3 8 0,3 3-8 0,-3-4 8 15,4-5-8-15,-1-1 9 0,-3 7-9 0,3-7 10 16,1-6 9-16,3-3 1 0,0 0 1 0,0 0 0 16,0 0 11-16,0 0 1 0,0 0 1 0,0 0 0 0,-4-3-19 15,8-3-4-15,-1-7-1 0,1-2 0 0,3 5-10 16,4-5 10-16,-1-4-10 0,1-6 10 0,3 6 3 15,0-9 1-15,4 3 0 0,3-4 0 0,-4 4-14 16,1-3-16-16,-4 9 3 0,4-6 1 0,-1 9 12 0,-6 7 13 16,0-4-2-16,-4 7-1 0,3-3-18 0,-3 9-4 15,-7 0-1-15,0 0 0 0,0 0 13 0,0 0-11 16,0 0 11-16,-7 9-10 0,-3 1 10 0,-1-1 0 16,1 7 0-16,-5 3-8 0,1-1 8 0,4 1 0 15,-4 6 0-15,3-6 0 0,4 6 0 0,-4 0 0 16,4-6 0-16,0 0 8 0,4 0-8 0,-1-4 9 15,1 4-9-15,3-3 10 0,3-4-10 0,-3 4 0 16,4 0 0-16,-1-4 8 0,1-2-26 0,3-4-6 16,3-3 0-16,-3 3-934 0</inkml:trace>
  <inkml:trace contextRef="#ctx0" brushRef="#br0" timeOffset="-143352.3">31619 16897 1785 0,'0'0'159'15,"0"0"-127"-15,0 0-32 0,0 0 0 16,0 0 43-16,0 0 2 0,0 0 1 0,0 0 0 16,0 0-13-16,0 0-2 0,0 0-1 0,0 0 0 0,8 6-30 0,-5 3 0 15,1 1 0-15,-1-1 0 0,1 1 0 0,-4-1 0 16,0-9 0-16,3 9 0 15,-3 7-13-15,0-6-3 0,-3 2 0 0,-1-6 0 16,1 10-5-16,-4-7-2 0,-1-5 0 0,-2 5 0 16,-1 0-13-16,-3 1-4 0,0 2 0 0,0-2 0 0,3-1 14 0,-3-6 2 15,4 4 1-15,3-4 0 0,-4-3 23 0,4 0 0 16,7 0 0-16,0 0 0 0,0 0 31 0,0 0 4 16,0 0 1-16,0 0 0 0,11 0 8 0,3 0 3 15,-4 0 0-15,4-3 0 0,1-4-7 0,6 7-2 16,-7-3 0-16,3 3 0 0,1 0-28 0,0 0-10 0,-1 0 0 0,-3 3 9 15,1-3-9-15,-1 7 0 16,-4-4 0-16,1 6 8 0,-4-3-8 0,0 10 0 0,-4-7 0 16,1 1 0-16,-4 2 0 0,-4 4 0 0,-3-6 0 0,0 8 0 15,-3-8 0-15,-1 9 0 0,-6-4 0 0,2 4 0 16,-2-3 0-16,-4 3 0 0,-4-4 0 0,-3-2 0 16,3 6 0-16,-3-4 0 0,3-5 0 0,0-1 0 15,-3 0 0-15,4 1 0 16,2-4 0-16,1 4 12 0,0-10-29 0,7 0-6 0,0 0-1 0,7 0 0 31,0-10-147-31,7 4-29 0,-4-13-7 0,11 0-1 0</inkml:trace>
  <inkml:trace contextRef="#ctx0" brushRef="#br0" timeOffset="-142683.7">31824 16978 1324 0,'0'0'118'0,"0"0"-94"0,0 0-24 0,-3 7 0 0,-4-4 84 0,3 6 13 16,0-9 3-16,-3 6 0 0,0 4-12 0,0-1-1 16,4 7-1-16,-1-7 0 0,1 4-55 0,-1 3-11 15,1-7-3-15,-1 10 0 16,4-4-17-16,-3 4 0 0,6-3 0 0,-3-4 0 0,0 4 0 0,0 3 0 16,0 0 0-16,0-4 0 0,0 4 0 0,0-3 0 15,0-4 0-15,0 4 0 0,0 3 0 0,0-10-9 16,0 1 1-16,0-1 0 0,0-9 8 0,0 0 0 15,0 0 0-15,0 0 0 0,0 0-20 0,0 0-3 16,0 0 0-16,0 0 0 0,-3-9 23 0,-1 6 0 16,1-7-9-16,-1-5 9 0,0 5 0 0,4-6 0 0,-3-2 8 0,-1-1-8 15,4 3 25-15,0-6-1 0,0-3 0 0,4 0 0 16,-1-3-8-16,1 3-3 0,3 3 0 0,0-3 0 16,0 6-5-16,4-6 0 0,-4 6-8 0,3 3 12 15,-3-3-12-15,4 4 0 0,3 5 8 0,-3 1-8 16,3 0 0-16,-4-1 0 0,5 1 8 0,-5 9-8 15,1 0 0-15,-4 0 0 0,-7 0 0 0,7 0-10 16,-4 9 10-16,-3-9-10 0,0 10 10 0,0 5-10 16,0-2 10-16,-3 2 0 0,-1 1 0 15,-3-3 0-15,0 2 0 0,0 4 0 0,0 0 0 0,-4-3 0 16,1-7 0-16,-1 10 0 0,4-10 0 0,0 7-8 16,0-7 8-16,0 1 0 0,4-1 0 0,-4 1 0 15,7-10 0-15,0 0 0 0,0 6 0 0,0-6 0 16,0 0 0-16,0 0 0 0,0 0 10 0,7 3-10 15,-7-3 15-15,7 0-3 0,3 0-1 0,-3 0 0 0,4 0-11 16,-1 0 10-16,1 0-10 0,0 0 10 0,-4 6-10 0,3-6 0 16,1 0 0-16,-1 3 0 0,1-3 0 0,0 7 0 15,-4-4 0-15,3 3 0 0,-3 4 0 0,0-1 0 16,-3-3 0-16,-1 4 0 0,4-1 0 0,-7 0 0 16,0 1 0-16,-3 6 0 0,-1-4 0 0,-3-3 0 15,-3 7 8-15,-1-6-8 0,-3 5 11 0,0-2-3 16,-4-4-8-16,-3 1 12 0,0 5 4 0,-4 1 0 15,4-4 0-15,-4 4 0 0,1-6-16 0,-1 5 0 16,0-2 0-16,4-4 0 0,0-3 0 0,0 4 0 0,3-4 0 0,4-3 0 31,0-3-44-31,7 0-9 0,0-3-2 0,0-3-580 16,7-4-116-16</inkml:trace>
  <inkml:trace contextRef="#ctx0" brushRef="#br0" timeOffset="-142435.54">32043 16790 2268 0,'0'0'50'0,"3"0"10"0,-3 0 3 0,7 0 0 0,-3 0-51 0,3 0-12 0,0 0 0 0,4 0 0 0,-1-3 52 0,4 3 7 15,0 0 1-15,1-6 1 0,-1 6-42 0,3 0-9 16,-3-7-2-16,1 4 0 0,2 3-8 0,-3 0-11 16,0 0 3-16,-3 0 0 15,0 0-17-15,-4 0-3 0,-7 0-1 0,0 0-691 16,0 0-137-16</inkml:trace>
  <inkml:trace contextRef="#ctx0" brushRef="#br0" timeOffset="-142240.06">32078 16922 1324 0,'0'0'118'0,"0"0"-94"0,0 0-24 0,0 0 0 16,0 0 125-16,0 0 21 0,11 0 4 0,-1 3 1 16,1-3-47-16,-1 0-8 0,1 0-3 0,3 0 0 15,4 0-64-15,-4-3-13 0,4 3-2 0,-1 0-1 31,1 0-122-31,-4 0-25 0</inkml:trace>
  <inkml:trace contextRef="#ctx0" brushRef="#br0" timeOffset="-141417.66">32882 16558 1728 0,'-17'-9'153'0,"10"9"-122"16,0 0-31-16,0 0 0 0,3 0 47 0,-3 6 3 0,0-3 1 0,0 7 0 16,0-1-36-16,3 0-7 0,-3 7-8 0,0 0 11 15,4-4 12-15,3 7 2 0,-7 6 1 0,7 0 0 16,0 3-15-16,0-2-3 0,0 2-8 0,0 6 12 15,0-6-2-15,0 1-1 0,3-4 0 0,-3 3 0 16,4-3-9-16,-4 3 10 16,0-9-10-16,0-3 10 0,0 3-10 0,-4-1 0 0,1-2 0 0,3-6 0 15,0-1 0-15,-4 0-11 0,4-2 1 0,-3-4 0 32,3-3-165-32,0 0-33 0,0 0-6 0,0 0-2 0</inkml:trace>
  <inkml:trace contextRef="#ctx0" brushRef="#br0" timeOffset="-141071.58">33052 16640 1440 0,'0'0'128'0,"0"0"-103"0,-4 9-25 0,1 7 0 0,3-7 28 0,-7 7 1 16,3-4 0-16,-6 4 0 0,6 9-15 0,0-3-3 15,1 3-1-15,-4 0 0 0,3 0 11 0,1-3 3 16,-1 3 0-16,4 4 0 0,-3-11-8 0,3 7 0 15,3-6-1-15,1 0 0 0,-1 3 7 0,4-9 2 16,0 2 0-16,4-5 0 0,0-1 12 0,-4 1 2 16,0-10 1-16,0 6 0 0,3-6 9 0,1 0 1 15,0-6 1-15,3 2 0 0,-4-2-11 0,4-3-3 0,0-7 0 16,-3 7 0-16,0-10-17 0,-4 3-4 16,-4-3-1-16,1 0 0 15,-1-6-4-15,-3 3-1 0,-3-3 0 0,-1 0 0 0,-6 6 3 0,-1 4 1 16,-3 2 0-16,0-2 0 0,-4 5-13 0,4 1 0 15,-4 9 0-15,4-7 0 0,-3 7-9 0,-1 0-5 0,0 7-1 0,1-7 0 32,3 0-29-32,-4 9-5 0,0-9-2 0,11 6 0 15,-3-2-111-15,10-4-22 0,0 0-5 0</inkml:trace>
  <inkml:trace contextRef="#ctx0" brushRef="#br0" timeOffset="-140738.72">33517 16781 691 0,'0'0'61'0,"0"0"-49"16,-7 0-12-16,0 9 0 15,0-3 228-15,0 4 44 0,-3-1 8 0,-1 1 1 0,4 5-189 0,-4 4-37 16,4 0-8-16,-3 0-2 16,6 9-26-16,-3-3-6 0,7-6-1 0,-3 6 0 0,3 0 2 0,3-3 0 15,4-6 0-15,-3 3 0 0,3-1 11 0,0-2 3 16,3-7 0-16,1 7 0 0,0-3 20 0,-1-7 5 15,1 3 1-15,-1-6 0 0,4-3-23 0,1 0-5 16,-1 0-1-16,3 0 0 0,-3-9 11 0,1 6 3 16,-1-3 0-16,0-4 0 0,-4 1-7 0,1-7 0 15,-4 4-1-15,-3-4 0 0,-1-3-3 0,1 3 0 0,-4-2 0 0,0-1 0 16,-4 0-12-16,-3 0-2 16,-4-6-1-16,1 9 0 0,-1-2-13 0,-3-1 0 0,0 3 0 0,0 4 0 31,0 2-29-31,-4 4 1 0,1 3 0 0,-1-4 0 15,-3 7-96-15,0 7-20 0,-4-4-3 0</inkml:trace>
  <inkml:trace contextRef="#ctx0" brushRef="#br0" timeOffset="-139244.12">27199 18314 230 0,'0'-6'20'0,"-3"3"-20"15,-4-4 0-15,3 4 0 0,1-3 316 0,3 6 58 16,3-9 12-16,-3 2 2 0,4 4-244 0,-1-3-50 16,4-3-10-16,0 5-1 0,4-2-50 0,-1-3-9 15,1 9-3-15,0 0 0 0,3-3-21 0,-4 3 0 16,4-7 0-16,-3 7 0 0,3 0 0 0,0 0 0 15,-3 7 0-15,-1-4 0 0,1 3 0 0,-4-3 0 0,0 7 0 0,-3-1 0 16,-1 7 0-16,-3-7 11 0,0 10-1 0,-3-3 0 16,-4-4-10-16,-1 4 0 0,1 3 0 0,-3-1 0 15,-4 7 0-15,0-6 0 0,-4 0 0 0,0 6 8 16,4-6-8-16,-3-3 10 0,-1 3-10 0,4-4 10 16,3-2 0-16,-3-4 0 0,4 4 0 0,2-10 0 15,5 6 9-15,3-9 1 0,0 0 1 0,0 0 0 16,0 0 11-16,7-9 1 0,0 6 1 0,4-10 0 15,3 4-18-15,0-1-4 0,0-2-1 0,7-10 0 16,-3 3 0-16,-1-3 0 0,5-9 0 0,-5 12 0 16,4-9-2-16,-3 9 0 0,0-6 0 0,-4 0 0 15,0 3-9-15,0 0 10 0,0 3-10 0,0 6 10 16,-7-2-10-16,0 5 0 0,-3 1 9 0,3 0-9 16,-4 2 0-16,-3 7 0 0,0 0 0 0,0 0 8 15,0 0-8-15,0 0 0 0,0 0 0 0,-7 7 0 0,-3-4 0 16,3 3 0-16,-4 3 0 0,4 1-8 0,-3-1 8 0,-5 10 0 15,5-10 0-15,-1 7 0 0,1 3 0 0,-1 0 0 16,4 3 10-16,0-4-10 0,0 1 0 0,7 0 8 16,-4 0-8-16,4-3 0 0,4-7 0 0,-1 10 8 15,1-4-8-15,7-2 0 0,-4-4 8 0,0 7-8 16,7-6 0-16,-4-1 0 0,1 0 0 0,0-2 8 16,3-4-8-16,-4 3 0 0,1 3 0 0,3-9 0 15,-3 0-12-15,3 0 12 16,-4 0-28-16,4 0 2 0,-3 0 0 0,-1 0 0 15,1 0-89-15,3 0-17 0,-3-6-4 0</inkml:trace>
  <inkml:trace contextRef="#ctx0" brushRef="#br0" timeOffset="-138450.92">27792 18521 1839 0,'0'0'81'0,"0"0"18"0,0 0-79 16,0 0-20-16,-4-9 0 0,4 9 0 0,0 0 44 0,0 0 6 15,0 0 1-15,0 0 0 0,0 0-23 0,0 0-5 16,0 0-1-16,0 0 0 0,-7 3-6 0,7-3 0 16,-3 16-1-16,-1-7 0 0,1 0-7 0,3 1 0 15,0 5-8-15,0 4 12 0,3-3 0 0,-3-4-1 16,4 4 0-16,-4 3 0 0,3 0 3 0,1-4 1 16,-4 4 0-16,0 0 0 0,0-3-3 0,0 3 0 15,0-4 0-15,0-2 0 0,0-4-3 16,0 7-1-16,0-7 0 0,0-9 0 0,-4 10-8 0,4-10 0 15,0 0 9-15,0 0-9 0,0 0 0 0,0 0 0 0,0 0 0 0,0 0 0 32,0 0-27-32,0 0-6 0,0 0-2 0,7-3 0 15,0-4-167-15,-3-2-34 0</inkml:trace>
  <inkml:trace contextRef="#ctx0" brushRef="#br0" timeOffset="-137985.14">28198 18531 1267 0,'0'0'112'0,"0"0"-89"0,0 0-23 0,0 0 0 0,0 0 77 0,0 0 11 15,0 0 3-15,0 0 0 0,0 0-24 0,0 0-5 16,7-10-1-16,-7 1 0 0,0 9-8 0,0-7-1 15,0 7-1-15,-4-9 0 0,-3 0-18 0,3-1-3 16,-6 10-1-16,3-9 0 0,0 6-5 0,0-4 0 16,-4 7-1-16,1-6 0 15,-5 6-9-15,5 6-2 0,-4-6 0 0,3 10 0 0,-3-1-12 0,0 1 0 16,3-1 0-16,-3 0 0 0,4 7 0 0,-1 0 0 16,1-4 0-16,2 4-10 0,1 0 10 0,0-4 0 15,4 4 0-15,3-4 0 0,0 4 0 0,0-6 0 16,3 8 10-16,4-8-10 0,-3 5 20 0,3 1-3 15,4-6 0-15,-4 2 0 0,3-3 3 0,4 7 0 16,0-6 0-16,1-1 0 0,-1-3 0 0,3-3 1 0,1 7 0 0,0-10 0 16,-1 6-5-16,-6-6 0 0,-1 3-1 0,1-3 0 15,0 6-5-15,-1-6-1 0,1-6 0 0,-1 3 0 16,1 3-9-16,-8 0 0 0,-3 0 9 0,11-6-9 16,-4 6 0-16,0-3 0 0,4-4 0 0,-1 4-8 31,-3-3-28-31,0 3-4 0,-3-3-2 0,6 2 0 15,-2-2-106-15,2 0-20 0,-3 3-5 0,0-4-426 0,0 4-85 0</inkml:trace>
  <inkml:trace contextRef="#ctx0" brushRef="#br0" timeOffset="-137636.95">28607 18317 1918 0,'0'0'85'0,"0"0"18"0,0 0-83 0,0 0-20 16,0 0 0-16,0 0 0 0,0 0 0 0,0 0 8 15,0 0-8-15,0 0 0 0,0 0 30 0,10 0 2 16,1 0 0-16,0 0 0 0,3 0 4 0,0 0 0 15,7 0 1-15,-3 0 0 0,-1 0-12 0,4 0-2 0,-3 0-1 0,0 0 0 16,3 0-22-16,-4 0 8 16,1 7-8-16,0-7 0 0,-1 0 0 0,1 3 0 15,-4-3 0-15,0 0 0 0,0 0 0 0,-3 0 0 16,-1 0 0-16,5-3 0 0,-8-4 0 0,3 7-16 0,1-9 2 0,-4 9 1 31,3-10-46-31,-2 7-9 0,-1-3-1 0,0-3-545 0,0 2-109 0</inkml:trace>
  <inkml:trace contextRef="#ctx0" brushRef="#br0" timeOffset="-137386.73">28836 18057 1785 0,'0'0'159'0,"0"0"-127"0,-11 0-32 0,4 9 0 0,7-9-8 15,-7 7-8-15,0-4-2 0,7-3 0 0,0 16 57 0,-3-13 11 16,-1 6 2-16,4 4 1 0,0-10-17 0,0 12-3 15,4-2-1-15,-1 3 0 0,1-7-16 0,-4 10-3 16,0-3-1-16,3 2 0 16,4 1-3-16,-7 0-1 0,0 0 0 0,4 6 0 0,-4 0-8 15,3 0-11-15,-3-3 3 0,0 3 0 16,0 0 8-16,4-3-8 0,-4 3 8 16,0-6-8-16,0 6-7 0,4-6-1 0,-4 0 0 0,3-10 0 15,1 7-38-15,-1-7-8 0,1 1-2 0,3-4-489 16,0-6-99-16</inkml:trace>
  <inkml:trace contextRef="#ctx0" brushRef="#br0" timeOffset="-136846.12">29164 18148 806 0,'0'0'72'0,"0"0"-58"0,0-9-14 0,0 9 0 16,7-4 247-16,0-2 46 0,4 6 10 0,3-9 1 15,0 6-232-15,4-4-48 0,-1 7-8 16,1-6-3-16,0 3 7 0,-4 3 0 0,7 0 1 0,-7 3 0 16,0 3-29-16,0 4-7 0,0-1-1 0,-3 1 0 15,0-1 16-15,-4 7-11 0,0-7 11 0,-4 7-10 16,1-4 10-16,-4 7 0 0,0-3 0 0,-4 3-8 16,4-1 22-16,-3-2 5 0,-1 0 1 0,1-4 0 15,-4 4-20-15,-1-7 0 0,1 7 8 0,-3-7-8 0,3 1 11 16,0-1-2-16,3 1 0 0,-3-7 0 0,0 3 3 0,7-6 0 15,0 0 0-15,0 0 0 0,0 0 3 0,0 0 1 16,0 0 0-16,0 0 0 0,0 0 9 0,4-6 3 16,-1-4 0-16,4 1 0 0,0-4-18 0,4-2-10 15,-1 5 12-15,1-8-12 0,0-1 0 0,3-6 0 16,0 6 0-16,-4-6 0 0,1 6 8 0,3-6-8 16,-3 6 0-16,-4 0 0 0,0 0 9 0,3 1-9 15,-3 2 0-15,-3 7 9 0,3-7-9 16,-3 6 0-16,-4 7 0 0,0 3 0 0,0 0 0 0,0 0 0 15,0 0 9-15,0 0-9 0,0 0 8 0,-8 3-8 16,-2 7 10-16,3-1-10 0,-4 1 0 0,1 5 0 0,-1 1 0 0,4-3 0 16,0 5 0-16,-4-2 0 15,8 3 0-15,-4 0 0 0,3-4 0 0,1 4 0 16,3 0 0-16,0 0 0 0,0-4 0 0,3 4 0 16,1-3 0-16,3 3 0 0,3-10 0 0,-3 10 0 0,4-10 0 0,-4 1 0 15,4 5 8-15,-1-5-8 0,1-4 0 0,-4 4 0 16,4-7 0-16,-1 3-10 0,1-6 0 0,-1 0 0 31,4 0-39-31,-3-6-8 0,3 6-2 0,-3-10-586 0,3 7-118 0</inkml:trace>
  <inkml:trace contextRef="#ctx0" brushRef="#br0" timeOffset="-136364.41">29732 18298 1785 0,'0'0'159'0,"0"0"-127"16,0 0-32-16,0 0 0 0,0 0 39 0,0 0 1 16,7-3 1-16,4 3 0 15,-1-6-5-15,1 6-2 0,0 0 0 0,3 0 0 16,3 0-24-16,-3 0-10 0,0 0 8 0,1 6-8 0,-1-3 0 0,-7 4 0 16,3-4 0-16,-3 3 0 0,0 4 0 0,-3-1 0 15,-4 0 0-15,-4 7 0 0,4-3-8 0,-3-4 8 16,-8 7 0-16,4 2 0 0,0-2 0 0,-3-3 0 15,-1 2 0-15,-3 4 0 0,0-3 0 0,3-4-14 16,-6 4 5-16,3 3 1 0,-1-10 8 0,1 7 0 16,0-7 0-16,4 7 0 0,-1-3 8 0,0-4 3 0,1-3 1 15,6 4 0-15,-3-1 8 0,4-3 1 16,-1-2 1-16,4-4 0 0,0 0-10 0,0 0-1 0,0 0-1 16,0 0 0-16,7 6 8 0,0-3 2 0,0-3 0 0,0 0 0 15,8 0 3-15,-5 0 1 0,4 0 0 0,0 0 0 16,4-3-8-16,-4-3 0 0,7 6-1 0,-3 0 0 15,0 0-3-15,-4-4 0 0,3-2 0 0,1 6 0 16,-4 0-4-16,0 0-8 0,0-6 11 16,0 6-11-16,-3 0 0 0,-4 0 0 0,-7 0 0 0,0 0 0 15,11 0 0-15,-11 0 0 0,0 0 0 0,0 0 0 16,10 0 0-16,-10 0 0 0,0 0 0 0,0 0 0 16,0 0-10-16,0 0 1 0,0 0 0 0,7 0 0 15,-7 0-24 1,0 0-5-16,11-3-1 0,-1-4 0 0,-3 4-107 0,-3-3-22 15,3 3-4-15</inkml:trace>
  <inkml:trace contextRef="#ctx0" brushRef="#br0" timeOffset="-135960.49">30487 18264 1785 0,'0'0'159'0,"0"0"-127"16,0 0-32-16,-7 0 0 15,0-3 34-15,0 3 1 0,-4 3 0 0,4-3 0 0,0-3-25 0,-3 3-10 16,-1 0 8-16,0 3-8 0,-3-3 16 0,0 6-1 0,4-3-1 0,-4-3 0 16,-8 7 6-16,5 2 0 0,-1 0 1 0,4 1 0 15,-7-1-1-15,3 7-1 0,1 0 0 0,-1-4 0 16,4 7 5-16,-4-3 0 0,8 12 1 0,-1-9 0 15,4-4-7-15,3 4-2 0,-3-3 0 0,7 3 0 16,0-4-6-16,4-2-2 0,-1 3 0 0,1-7 0 16,3 0 7-16,4 7 1 0,-1-6 0 0,1-1 0 15,3-6 3-15,3 6 1 0,1-2 0 0,3-4 0 16,-3 3-7-16,3-6-1 0,-3 6 0 0,-1-2 0 16,1-4-1-16,-4 0-1 0,4 0 0 0,-4 0 0 15,-4 0-10-15,1 0 0 0,0 0 9 0,-1 0-9 16,-3 0 0-16,-7 0 0 0,0 0 0 0,0 0 0 31,0 0-18-31,7 0-8 0,-3-10-2 0,-4 10 0 0,0 0-102 0,3-6-21 0,1 3-4 16,-1-7-467-16,-3 10-94 0</inkml:trace>
  <inkml:trace contextRef="#ctx0" brushRef="#br0" timeOffset="-135543.6">30625 18198 806 0,'0'0'72'0,"0"0"-58"0,-4-6-14 0,4 6 0 15,-3-3 289-15,3 3 55 0,0 0 12 0,0 0 1 16,0 0-289-16,7-7-59 0,-7 7-9 0,7 0 0 16,3-9 0-16,1 9 0 0,3 0 0 0,0 0 0 15,0 0 10-15,4-6-10 0,-1 3 8 0,1 3-8 16,0 0 14-16,3 0-2 0,-3 0-1 0,3 0 0 15,-7 0-11-15,3 0 12 0,-6 0-12 0,3 0 12 16,0 0-12-16,0 0 0 0,4 0 0 0,-4 0 0 16,-3 0-8-16,-4 0-4 0,3 0-1 0,1 0 0 15,0 0-30 1,-1 0-5-16,-3 0-2 0,4 0 0 0,-1 0-94 0,-3 0-20 16,-7 0-3-16</inkml:trace>
  <inkml:trace contextRef="#ctx0" brushRef="#br0" timeOffset="-135315.14">30861 17894 1440 0,'0'0'128'0,"0"0"-103"16,0 0-25-16,0 0 0 0,0 0 68 0,0 0 8 16,0 0 1-16,0 0 1 0,0 0-36 0,0 0-7 0,0 9-2 0,0 1 0 15,0-7-10-15,-4 13-3 0,4-7 0 0,-3 10 0 16,3-4-8-16,-4 4-3 0,4 0 0 0,0 0 0 15,0-3-9-15,0 9 0 0,0-3 0 0,0 0 8 16,4 0-16-16,3-4-4 0,-3 7-1 0,3-9 0 31,0 3-125-31,0 0-25 0,-4-4-5 0,1-2 0 0</inkml:trace>
  <inkml:trace contextRef="#ctx0" brushRef="#br0" timeOffset="-134765.7">31147 17985 2127 0,'-4'-6'47'0,"1"2"9"0,-1-2 3 16,4 6 1-16,0 0-48 0,0 0-12 0,0-9 0 0,0 9 0 0,7 0 0 0,0 0 0 15,4-10 0-15,-1 7 0 0,1-3 0 0,3 0 0 16,4 3 0-16,-1-4 0 0,-2 7 0 0,-1 0 0 15,3 0 0-15,-3 7 0 0,1-7 0 0,-1 9 0 16,-4 0 0-16,1 1 0 0,-1 5 0 0,-6-5 0 16,3-1 0-16,-7 10 0 0,3 0-9 0,-3-3 9 15,0 2-12-15,-3-2 12 0,-1-3 0 0,1 9 0 16,-4-10 8-16,0 7-8 0,-4-3 0 0,1-7 8 16,3 7-8-16,-4-4 0 0,4-2 12 0,-4-4-1 0,4 3 0 15,0 1 0-15,0-4 5 0,0-3 2 16,0 3 0-16,7-6 0 0,0 0-6 0,0 0 0 15,0 0-1-15,0 0 0 0,0 0 1 0,0 0 1 16,0 0 0-16,7-6 0 0,0 3 3 0,4-3 1 0,-1-4 0 0,4-5 0 16,1 5-17-16,2-2 0 0,1-4 0 0,-4 0 0 15,0-2 8-15,0-1 4 0,0 3 0 0,4-3 1 16,0 0-13-16,-4 1 0 0,-4 2 0 0,1-3 0 16,-1 7 8-16,-3-4-8 0,-3 6 0 0,-4 1 0 15,4 3 0-15,-4 6 0 0,-4-3 0 0,4 3 0 16,-4-7 20-16,4 7-3 0,-7 0 0 0,0 0 0 15,-3 7-17-15,3-4 0 0,0 3 0 0,0-3 0 16,-4 7-10-16,4-1-6 0,0 4 0 0,0-1-1 16,3 7 17-16,-3-3 0 0,4-7 0 0,3 10 0 15,-4-3 0-15,4-4 0 0,0 4-8 0,0-1 8 0,4-2 0 16,3 3 0-16,-4-7 0 0,4 10 0 0,0-10-14 0,4 1 4 16,0-1 1-16,-1-3 0 15,1 4-85-15,-1-4-17 16,1-3-3-16,0 3-830 0</inkml:trace>
  <inkml:trace contextRef="#ctx0" brushRef="#br0" timeOffset="-134238.36">31694 18182 2026 0,'0'0'90'0,"0"0"18"0,0 0-86 0,0 0-22 0,0 0 0 0,0 0 0 31,0 0-24-31,0 0-8 0,0 0-3 0,0 0 0 0,0 0 35 0,0 0 0 0,7 7 0 0,-4-4 0 16,-3-3 0-16,4 9 0 0,-1 1 0 0,1-1 0 15,-4-3 0-15,0 4 0 0,0-1 0 0,0 1 0 16,0-1 0-16,0 0 0 0,-4-2 0 0,-3-4 0 16,4 3 0-16,-1 3 0 0,-3 1 0 0,0-1 0 15,0 1 8-15,0-4 0 0,-4 3-8 0,4 1 12 16,-7-1-12-16,4-3 8 0,-1 4-8 0,4-7 0 15,-4 3 0-15,1-3 0 0,3-3 0 0,-4 7 0 16,8-7 24-16,3 0-2 0,0 0 0 0,0 0 0 16,0 0-13-16,0 0-9 0,0 0 12 0,0 0-12 15,7 3 24-15,3-3-1 0,1 0-1 0,-1-3 0 16,4 3-8-16,-3 0-2 0,3 0 0 0,0 0 0 0,-3 0-12 0,-1 3 8 16,5 3-8-16,-5-6 0 0,1 0 23 0,-1 6-2 15,1-3 0-15,-4 7 0 0,0-4-21 0,-3 4 0 16,3-7 0-16,-4 6 0 0,1 4-13 0,-4-4-1 15,0 0 0-15,-4 1 0 32,1 2 24-32,-4-2 5 0,3 2 1 0,-3 1 0 0,0-4-16 15,-4 1 0-15,1-1-9 0,-1-3 9 0,1 4 0 0,-5-1 13 0,5-2-1 0,-1-4 0 0,-3 3-12 0,4-3 0 16,-5 3 0-16,5-6 0 0,-4 3 0 0,0-3 0 16,3 7 0-16,1-7 0 0,-1 0 0 0,-3 0 0 0,3 0 0 15,1 0 0-15,10 0 0 0,-11-7-8 0,4 4-1 16,7 3 0-1,-7-6-120-15,3-3-24 0,1 6-5 0,3-4-685 0</inkml:trace>
  <inkml:trace contextRef="#ctx0" brushRef="#br0" timeOffset="-133800.53">32156 18270 1782 0,'0'0'79'0,"0"0"16"0,0 0-76 0,0 0-19 0,0 0 0 0,0 0 0 0,0 0 9 0,-4-6-1 16,1 3-8-16,-4 3 12 0,0-6-4 0,-4 6-8 16,-3 6 11-16,0-6-11 0,0 3 12 0,-8 3-4 15,1-3 0-15,-3 7-8 0,2-4 29 0,5 10-1 16,-4-7 0-16,-1 4 0 0,8 2 1 0,-3-5 0 15,6 9 0-15,-3-10 0 16,7 7-4-16,0-1-1 0,3-2 0 0,1 3 0 0,3-7-7 0,0 0-1 16,3 1-1-16,4 5 0 0,-3-11 4 0,3 5 1 15,4 0 0-15,-1-2 0 0,4 2-2 0,4-3 0 16,-4-2 0-16,4 5 0 0,-1-3 3 0,4-3 1 16,-3 7 0-16,3-4 0 0,0-6-5 0,-3 3-1 0,-4-3 0 15,0 6 0-15,0-6-7 0,-3 0-1 0,0 0-8 16,-1 7 12-16,-10-7-12 0,7-7 0 0,-7 7 0 0,7 0 0 15,-7 0 0-15,0 0 0 0,0 0 0 0,7 0 0 16,-7 0 0-16,0 0 0 0,7-9 0 0,-7 9 0 31,0 0-64-31,0 0-5 0,0 0-2 0,11-6 0 16,-11 6-23-16,0 0-5 0,0 0-1 0,0 0-792 0</inkml:trace>
  <inkml:trace contextRef="#ctx0" brushRef="#br0" timeOffset="-133495.35">32269 18004 1947 0,'0'0'43'0,"0"0"9"0,0 0 1 0,0 0 2 0,0 0-44 0,7 0-11 16,0 0 0-16,0 0 0 0,3-10 0 0,-3 10 0 15,0 0 0-15,1 0 0 0,2 0 0 0,-3 0 18 16,0 0-2-16,4 0 0 0,-1 0 2 0,-3 0 0 16,4 0 0-16,-4 0 0 0,0 0-6 0,4 0 0 15,-4 0-1-15,0 0 0 0,0 0-11 0,0-6 0 16,-7 6 0-16,0 0 0 15,0 0-105-15,7 0-23 0,-7 0-5 0</inkml:trace>
  <inkml:trace contextRef="#ctx0" brushRef="#br0" timeOffset="-133278.91">32254 18173 2250 0,'0'0'100'0,"0"0"20"0,0 0-96 0,0 0-24 0,0 0 0 0,11 0 0 16,-11 0 0-16,7 9 0 0,4-9 0 0,-1 10-12 15,-3-10 12-15,4 0 0 0,3 6 8 0,-3-3-8 16,-1-3 0-16,-3 0 0 0,4 0-12 0,-4 0 4 16,0 7-83-16,-7-7-16 0,7 0-3 0,4 0-766 15</inkml:trace>
  <inkml:trace contextRef="#ctx0" brushRef="#br0" timeOffset="-132584.91">32808 17809 2408 0,'-7'-19'53'0,"7"19"11"0,0 0 3 0,0 0 0 0,0 0-54 0,0 0-13 0,0 0 0 0,0 0 0 15,0 0 0-15,0 0 0 0,-3 0 0 0,3 0 0 16,0 0 0-16,0 0 0 0,0 0 8 0,0 0-8 16,3-9 0-16,-3 9 0 0,0 0 0 0,0 0 0 15,7 6-11-15,0-3 11 0,0 7-10 0,-3-1 10 16,0-2-8-16,-1 8 8 0,1-2 0 0,-1-4-9 16,-3 7 9-16,0 0 0 0,4-4 0 0,-4 4 0 0,0-4 0 0,3 4 0 15,-3-7 0-15,4 7 0 0,-8-3 0 0,4 2 0 16,-3-5 0-16,3-1 0 0,-4 1 0 0,4-1 0 15,-7 0 0-15,4-2 0 0,-1 2 0 0,0 0-10 16,1 1 10-16,-4-4-10 0,0-3-1 0,-4 4 0 16,4-4 0-16,0-3 0 0,0 6 11 0,7-6-8 15,-3 0 8-15,3 0-8 0,0 0 8 0,0 0 0 16,0 0 0-16,0 0 0 0,0 0 0 0,0 0 0 16,0 0 0-16,0 0 0 0,7 3 0 0,3-3 0 15,1 6 0-15,-1-6 0 0,1 0 0 0,0 0 0 0,-1 10 0 16,1-10 0-16,-4 9 0 0,3-3 0 15,-3 4 0-15,0-7-8 0,0 6 8 0,4 1 0 16,-7-4 0-16,3 10 0 0,-4-4 0 0,-3-2 0 16,0-1 0-16,0 7 0 0,0-7 0 0,-3 7 0 0,-4-4 10 0,0-5-10 15,-4 11 8-15,4-8-8 0,-4 6 0 0,-3-7 9 16,4 0-9-16,-4 1 0 0,-1-1 9 0,-2 1-9 16,3-1 0-16,-4-3 9 0,0-3-9 0,4 4 0 15,0-4 9-15,0 3-9 0,-4-12 0 0,8 6 9 16,-1-3-9-16,4 3 0 0,-3-7 0 0,3-2 0 31,3 6-36-31,0-7-10 0,1 1-2 0,3 0 0 0,3-7-144 16,1 7-28-16,10-26-7 0,4 10-1 0</inkml:trace>
  <inkml:trace contextRef="#ctx0" brushRef="#br0" timeOffset="-132212.9">33094 17922 1440 0,'-10'3'64'0,"10"-3"12"16,0 0-60-16,0 0-16 0,0 7 0 0,-4 8 0 0,4-2 72 0,-4-4 12 16,1 7 3-16,-1 3 0 0,-3 0-70 0,4-1-17 15,-1-2 0-15,4 0 0 0,-7-4 0 0,7 4 0 16,4 0 0-16,-1-4 0 0,1-2 0 0,-1 5 0 16,1-5 12-16,-1-1-12 0,1-3 31 0,-1 4-1 15,5-1 0-15,-1-6 0 0,0 7 3 0,3-10 1 16,4 6 0-16,4-3 0 15,0-3-3-15,-1 6-1 0,1-6 0 0,-4 0 0 0,4 0-3 0,-1-6-1 0,1 3 0 16,-4-3 0-16,0 6-10 0,0-3-1 0,0-4-1 0,-3-2 0 16,0-1 1-16,-4 1 0 0,-4 0 0 0,-3-1 0 15,0 1 0-15,0-7 0 0,-3-3 0 0,-4 4 0 16,-4-4-6-16,4 6-1 0,0-2 0 0,-4-1 0 16,-3 7-8-16,4-1 0 0,-1-2 0 0,-3 5 8 15,0 1-8-15,0 6 0 0,-1-3 0 16,-2 3 0-16,-1 3-12 0,1 3 3 0,-1-6 0 0,4 7 0 31,3-4-19-31,-3-3-3 0,0 9-1 0,0-3 0 16,0-6-96-16,0 4-19 0,3 2-4 0</inkml:trace>
  <inkml:trace contextRef="#ctx0" brushRef="#br0" timeOffset="-131818.3">33475 17994 1609 0,'0'0'35'16,"0"0"7"-16,0 7 2 0,0 2 2 0,0-6-37 0,0 7-9 0,0-1 0 0,0 0 0 0,0 7 0 0,0-7 0 16,-3 10 0-16,3-3 0 0,0 0 0 0,0 2 0 15,0-5 0-15,3 6 0 0,-3-4 19 0,4 1 1 16,-1-3 1-16,1 2 0 0,-1 4 18 0,1-9 3 15,3-1 1-15,-4 0 0 0,1 7 6 0,3-10 2 16,0-3 0-16,0 7 0 0,0-4-6 0,4-3-1 16,-4-3 0-16,3 0 0 0,4 0-5 0,1-3-2 0,-1-3 0 0,3 3 0 15,-3-4-14-15,0-2-3 0,1 0-1 0,-1-1 0 16,0 1 8-16,-4-1 1 0,4 1 1 0,-3-7 0 16,-4 7-29-16,0 0 0 0,0-7 0 0,0 6 0 15,-7 1 14-15,0-7 3 0,0 7 1 0,-3-4 0 16,-4 4-2-16,0 0-1 0,-4-4 0 0,0 10 0 15,-3-6-4-15,-3 2-1 0,-1 4 0 0,4-3 0 16,-4-4-10-16,1 7 0 0,3-3 0 16,0 6-11-16,-1-6-31 15,1 3-6-15,0 3-2 0</inkml:trace>
  <inkml:trace contextRef="#ctx0" brushRef="#br0" timeOffset="-122359.52">11275 18251 1303 0,'0'0'57'0,"-4"-6"13"16,-6 6-56-16,6-3-14 0,4-3 0 0,-3 3 0 15,-4-4 37-15,3 1 5 0,4-3 1 0,4 6 0 0,-1-7-6 0,1 1-1 16,-1-1 0-16,8-5 0 15,3 5-12-15,0-5-2 0,-11 5-1 0,8-9 0 16,10 4-12-16,0 2-9 0,-7-6 12 0,4 4-12 0,3-1 8 0,-3 3-8 16,0-2 0-16,-4 5 0 0,-4 4 0 0,1 6 0 15,7-3 0-15,-8 6 0 0,-10-3 0 0,11 13-9 16,3-1 9-16,0-2-12 0,-4 8 12 0,-2-2 0 16,-1 3 0-16,0 0 0 0,0 3 0 0,-4 0 12 15,-6-4-2-15,3 7-1 0,3-6 15 0,-6 0 2 16,-8 6 1-16,1 0 0 0,2 0-15 0,-6-3-4 0,0 3 0 0,0-6 0 15,-7 0 12-15,10 6 1 0,4-9 1 16,-3-4 0-16,-1 4 6 0,1-7 2 0,3 7 0 0,3-13 0 16,-3 7-4-16,7-10-1 0,0 0 0 0,0 0 0 15,0 0 1-15,0 0 0 0,-7-10 0 0,10-2 0 16,8-4-1-16,-4-3 0 0,-3 0 0 0,-1-6 0 16,4 0-17-16,4-3-8 0,3 0 0 0,-4-4 8 15,-2 4-8-15,9-6 0 0,1 5 0 0,-1 1 8 16,-10 0-8-16,11-3 0 0,-4-7 0 0,4 10 0 15,-8 3 0-15,1-4 0 0,0 1 0 0,-1 3 0 16,1 0 0-16,-4 6 0 0,0 4 0 0,-4 2 0 16,4 4 0-16,-3 2 0 0,-4 7 0 0,0 0 0 15,0 0 0-15,0 0 0 0,0 0-9 0,0 0 9 16,-4 7 0-16,-3 5 0 0,4-2 0 0,-8 12 0 16,1-1 8-16,-1 5-8 0,4-8 0 0,-4 11 0 15,1-4 8-15,-1 0-8 0,4-3 0 0,4 9 9 0,3-9-9 0,-4 9 0 16,1-9 0-16,3 3 0 0,3 4 0 0,1-7 8 15,-8 0-8-15,8-4 0 0,-1 7 0 0,1-9 0 16,-1-3 0-16,4 2 0 0,-3 1 12 0,6-7-2 16,1 1-1-16,0-7 0 0,3 6 9 0,-4-2 2 15,4-7 0-15,1 3 0 0,2-3-2 0,1 0 0 16,-4 0 0-16,4-3 0 0,-4 3-8 0,0 0-2 16,0-7 0-16,-3 7 0 0,3-3-8 0,-4-3 0 15,1 6 0-15,-1-3 0 16,-3-3-45-16,0 6-5 0,1 0-1 0,-5 0 0 15,-3 0-80-15,0 0-16 0,0 0-3 0,0 0-450 16,0 0-91-16</inkml:trace>
  <inkml:trace contextRef="#ctx0" brushRef="#br0" timeOffset="-121924.98">12058 18226 1094 0,'0'0'48'0,"0"0"11"0,0 0-47 16,0 0-12-16,-7 0 0 0,0 0 0 0,7 0 168 0,0 0 31 16,0 0 6-16,0 0 2 0,0 0-151 0,0 0-31 15,-11 0-5-15,11 0-2 16,-3 7-4-16,3-7-1 0,-4 3 0 0,4-3 0 15,0 0 6-15,0 9 1 0,0 1 0 0,4-1 0 0,-4 0-7 0,3 7-1 16,1-7 0-16,-1 1 0 0,1 9 8 0,-1-4 2 16,1 1 0-16,-1-3 0 0,1 2 7 0,3-2 2 15,-3 2 0-15,6 1 0 0,-3-3-15 0,0-7-4 16,4 10 0-16,-4-4 0 0,0-2 5 0,3-1 1 16,1-3 0-16,0 4 0 0,-1-7 2 0,1 3 0 15,-4 0 0-15,3-2 0 0,1-4 1 0,0-4 1 16,-1 4 0-16,1-6 0 0,-1 6-22 0,1-9 0 0,-4 2 0 15,0 4 0-15,0-3-15 0,4-3 3 16,-4 5 0-16,-4-5 0 16,4-7-30-16,0 7-6 0,0 9 0 0,-3-6-1 15,-4-4-34-15,0 10-6 0,7-9-2 0,-7 9 0 16,0-3-130-16,0-4-27 0,-7-11-4 0,7 18-364 0</inkml:trace>
  <inkml:trace contextRef="#ctx0" brushRef="#br0" timeOffset="-121726.89">11977 18148 1670 0,'0'0'148'0,"-7"0"-118"0,3-3-30 0,4 3 0 16,0 0 52-16,0 0 5 0,0 0 1 0,0 0 0 0,0 0-5 0,0 0-1 15,0 0 0-15,0 0 0 0,0 0-34 0,0 0-7 16,0 0-2-16,4-6 0 15,-4 6-33-15,7-4-6 0,0-2-2 0,-7 6-570 16,0 0-114-16</inkml:trace>
  <inkml:trace contextRef="#ctx0" brushRef="#br0" timeOffset="-121311.36">12531 18189 2016 0,'-14'3'179'0,"7"-3"-143"0,-4 6-36 0,7-3 0 16,-3 7 120-16,7-1 18 0,-3 4 3 0,3-1 1 16,0 4-116-16,0-4-26 0,3 4 0 0,1 3 0 15,-1-10-9-15,1 7 0 0,3 9 0 0,0-6 0 16,-3 0 9-16,3 6 0 0,0-3 0 0,3 3 0 15,-3-6 0-15,4 6 0 0,-1 0 0 0,1-3 0 16,0 3-17-16,-1 3-2 0,1-3 0 0,-4 0 0 16,3-6 19-16,1 9 0 0,-4-9 0 0,0 6 0 15,4 3 0-15,-4-3 0 0,0 1 0 0,-4-4 0 16,1 3 12-16,-1-7 7 0,1 1 1 0,-4 6 0 16,0-6-20-16,-4-3 0 0,4 3 0 0,-3-4 0 0,-1 4 0 0,1-3 0 15,-8-4 0-15,8-2 0 0,-8 5 0 0,4-5 0 16,-4-1 0-16,1 1 0 0,-1-4 0 15,-3-3 0-15,-3-3 0 0,2 0 0 16,1 0-21-16,-3-3-5 0,-4-3-1 0,-1-4 0 16,1 1-33-16,0-1-8 0,3 4 0 0,-3-13-1 15,4 10-132-15,-1-10-27 0,-17-19-4 0,10 4-2 0</inkml:trace>
  <inkml:trace contextRef="#ctx0" brushRef="#br0" timeOffset="-121054.04">12390 18092 2707 0,'-18'-10'240'0,"11"10"-192"0,0-6-38 0,0 6-10 15,0 0 10-15,7 0 0 16,0 0 0-16,0 0 0 0,0 0-10 0,0 0-12 0,0 0 2 0,0 0 1 15,0 0-7-15,0 0 0 0,0 0-1 0,-4 6 0 32,1-3-19-32,3-3-4 0,0 0-1 0,0 0 0 15,0 0-11-15,-4 0-3 0,4 0 0 0,-3 10 0 0,-1-4-6 0,4-6-2 16,0 0 0-16,0 0-581 0,0 0-117 0</inkml:trace>
  <inkml:trace contextRef="#ctx0" brushRef="#br0" timeOffset="-120176.08">12816 17637 1612 0,'-10'-6'144'0,"6"6"-116"0,1-4-28 0,3 4 0 0,0 0 105 0,0 0 15 16,0 0 4-16,0 0 0 0,0 0-105 0,0 0-19 15,0 0 0-15,0 0-13 0,0 0 13 0,10 0 0 16,1-6 0-16,-4 3 0 0,4-3 0 0,-1 3 0 15,4-4 0-15,-3 7-9 0,-1-9 9 0,5 3 0 16,-1 3 0-16,0-4 0 0,3-2 11 0,1 6 4 0,0-7 1 16,3 4 0-16,4-3 8 0,-4 5 1 0,-4-8 1 0,1 9 0 15,7-3-5-15,-4 2-1 0,4-2 0 16,-4-3 0-16,-4 9-5 0,5-10-2 16,-1 10 0-16,-7 0 0 0,3-3-4 0,-2-3-1 15,-1 6 0-15,0 0 0 0,-4 0-8 0,1 0 10 16,-4 6-10-16,-7-6 10 0,0 0-1 0,0 0 0 0,0 0 0 15,7 3 0-15,0 7 5 0,-7-1 1 0,0-9 0 0,0 10 0 16,-3 5 0-16,-1-5 0 0,4-1 0 0,-7 0 0 16,0 1-1-16,0 6 0 0,0-7 0 0,0 10 0 15,-4-4-2-15,1-2-1 0,-1 3 0 16,-3 9 0-16,-4-6-1 0,4-1 0 0,-7 7 0 0,7 1 0 16,-4 2 16-16,1-9 3 0,-1 9 1 0,0-3 0 15,1 0-22-15,-1-3-8 0,-3-6 0 0,7 9 0 16,-4-7 10-16,8 1-10 0,-1 0 10 0,0-9-10 15,1 5 10-15,-1-5-10 0,8-1 10 0,-1 0-10 16,-3 1 8-16,7-10-8 0,0 0 0 0,0 0 9 0,0 0-9 0,0 0 0 16,0 0-12-16,11 0 12 15,-1-3-111 1,1-4-14-16,-1-2-3 0,1 0-610 0,3 2-122 0</inkml:trace>
  <inkml:trace contextRef="#ctx0" brushRef="#br0" timeOffset="-119778.14">13014 18433 1612 0,'0'0'144'0,"-4"-3"-116"0,4-3-28 0,-3-4 0 16,3 1 117-16,7 0 18 0,-3-7 3 0,6 3 1 16,-3-2-115-16,7-10-24 0,0 12 0 0,4-12 0 15,0 6 0-15,-1-6 0 0,1 6 0 0,3 1 0 16,-3-8 0-16,3 1 10 0,0 7-1 0,0-4 0 16,0 0 19-16,-3 0 3 0,-4-3 1 0,0 6 0 15,4-6 7-15,-4 6 1 0,0 0 1 0,-3 0 0 16,-1-3-5-16,1 10-2 0,-1-4 0 0,-2 4 0 15,2-4-12-15,-3 0-2 0,0 7-1 0,-3 6 0 16,3-4-11-16,-7 7-8 0,0 0 12 0,3-9-12 0,-3 9 0 16,0 0 0-16,11 0 0 0,-11 0 0 0,0 0 0 0,0 0 0 15,0 0 0-15,7 0 0 0,-7 0-11 16,3 0 1-16,-3 0 0 0,0 0 0 16,0 0-38-16,0 0-7 0,8-6-1 0,-8 6-668 15,0 0-134-15</inkml:trace>
  <inkml:trace contextRef="#ctx0" brushRef="#br0" timeOffset="-119285.46">13797 17367 1785 0,'-3'-6'159'0,"-4"-4"-127"0,0 10-32 0,7 0 0 15,0 0 111-15,-11-6 16 0,11 6 3 0,0 0 1 16,-7 0-105-16,0 6-26 0,-7-2 0 0,3 2 0 16,4 3-17-16,0 1-9 0,-7-1-2 0,3 7 0 15,4-7 16-15,-3 10 4 0,3-3 0 0,0 2 0 16,0-2 8-16,-1 3-8 0,5 0 8 0,-1 0-8 0,1 6 8 0,-1-6 0 15,4-1 8-15,0 1-8 0,0 0 14 0,4 3-2 16,-1-10 0-16,1 7 0 0,3 3 10 0,-3-9 2 16,6 2 0-16,1-5 0 0,-1-1-6 0,8 1-1 15,-4-1 0-15,4 0 0 0,-1-9 24 0,4 7 5 16,1-7 1-16,-1 0 0 0,0-7-19 0,0-2-4 16,4 6-1-16,-4-3 0 0,0-10 1 0,0 7 0 15,0-4 0-15,1-3 0 0,-5-2-6 16,1 2-1-16,0-3 0 0,-1-6 0 0,-6 12-1 0,-1-5-1 15,-3-4 0-15,-3 3 0 0,-1 6 0 0,-3-6 0 16,0 4 0-16,-7-4 0 0,0 3 13 0,0 1 2 16,-7 5 1-16,4 1 0 0,-4-1-31 0,-1 7-10 15,1-3 0-15,-3 3 0 0,-1-3 18 0,0 6 4 16,1-4 1-16,-1 8 0 16,0-4-85-16,-3 6-16 0,0-3-4 0,0-3-1126 0</inkml:trace>
  <inkml:trace contextRef="#ctx0" brushRef="#br0" timeOffset="-10662.26">183 1851 691 0,'0'0'30'0,"0"0"7"16,0 0-29-16,0 0-8 0,0 0 0 0,0-3 0 15,0 3 36-15,0 0 7 0,0 0 1 0,0 0 0 16,4 0-18-16,-4 0-3 0,0 0-1 0,0 0 0 15,0-12 6-15,0 12 0 0,0 0 1 0,0 0 0 16,7-4-4-16,-7-2-1 0,0 6 0 0,0 0 0 16,0-3 4-16,0 3 0 0,0-6 0 0,0 6 0 15,0-10 3-15,0 10 1 0,0 0 0 0,0 0 0 0,0 0-5 0,0 0-1 16,0 0 0-16,0 0 0 0,0 0-6 0,0 0-2 16,0 0 0-16,0 0 0 0,0 0-5 0,0 0-1 15,4-3 0-15,-4 3 0 0,0 0 7 0,0 0 1 16,0 0 0-16,0 0 0 0,0 0 3 0,7 0 1 15,-7 0 0-15,3 3 0 0,8-3 1 0,-8 0 1 16,8 0 0-16,-8 10 0 0,4-10-11 0,4 0-3 0,-7 6 0 0,6-6 0 16,1 0 6-16,-8 3 1 0,8 3 0 0,-1-6 0 15,-6 0 1-15,7 4 1 16,-1 2 0-16,-6 0 0 0,13-3-1 0,-10-3-1 0,4 10 0 0,-1-1 0 16,1-9-6-16,0 6-1 0,3 4 0 15,-11-7 0-15,8 3-12 0,-1 3 11 16,1-2-11-16,0-4 10 0,-8 6-10 0,8 1 10 0,-1-4-10 0,1-3 10 15,-8 7-10-15,8 2 12 0,0-9-12 0,-8 3 12 16,8-2-12-16,-8 5 0 0,8-3 9 0,-1 4-9 16,1-7 0-16,0 6 0 0,-1 4 0 0,-3-1 0 15,4-2 0-15,3-1 0 0,-4 1 0 16,1 2 0-16,3-9 0 0,4 16 0 0,-4-13 0 0,0 7 0 16,0-4 0-16,4 7 9 0,-4 3-9 0,11-4 0 0,-4 1 14 15,-4-3-4-15,5 2-1 0,-1-2 0 16,-7 3-1-16,7-1 0 0,-7-2 0 0,0-4 0 0,-3 1 1 15,3 5 0-15,-3-5 0 0,-1-1 0 0,4-3-1 16,-3 4-8-16,-8-7 12 0,8 6-4 0,-1-2 1 16,-6-7 0-16,3 9 0 0,4-3 0 0,-8-3-9 15,8-3 0-15,-8 10 0 0,4-4 0 0,-3-6 0 16,6 3 0-16,1 3 0 0,-7-2 0 0,6 2 0 0,1 3 0 16,-8-2 0-16,8-4 0 0,-1 6 0 0,5-3 0 15,-5 4 0-15,1-7 0 0,3 3 0 0,-4-3 0 16,1 4 0-16,0-1 0 0,-8-3 0 0,8 6 0 15,-11-9 0-15,0 0 0 0,0 0 0 0,0 0 0 16,0 0 0-16,0 0 0 0,0 0 0 0,0 0 0 16,0 0 0-16,0 0 0 0,0 0-23 0,0 0 3 0,0 0 1 15,0 0 0 1,0 0-36-16,0 0-7 0,-11-9-2 0,11 0 0 16,0 2-31-16,-3-2-6 0,-5 0-2 0</inkml:trace>
  <inkml:trace contextRef="#ctx0" brushRef="#br0" timeOffset="-9937.54">1503 1218 2016 0,'-11'0'179'16,"4"-3"-143"-16,4 3-36 0,-8 0 0 0,0 3 23 0,8 3-3 0,-8-3 0 0,1 13 0 15,6-7-29-15,-6 1-7 0,6-1 0 0,-6 10-1 31,3-3-14-31,3-4-2 0,-10 4-1 0,7 9 0 0,3-13 7 0,-3 4 2 0,0 9 0 0,-3-3 0 16,-1 3 6-16,-3 0 2 0,3 0 0 0,-3 7 0 16,-3-7 17-16,2 9 16 0,1 4-4 0,0-10 0 15,-7 13-12-15,-4-7-13 0,4-2 2 0,-3 12 1 16,6-10 26-16,-10 10 4 0,-1 0 2 0,5 3 0 16,-1-3 13-16,0 6 2 0,-6-9 1 0,2 3 0 15,5 0 8-15,-1 0 2 0,-7-1 0 0,8-5 0 16,-1-3-12-16,-7 2-3 15,14-2 0-15,-3-10 0 0,7 0-17 0,-7 3-4 0,0-9-1 0,3 9 0 0,-3 0 6 0,0 7 2 16,3-16 0-16,-3 15 0 0,3-6 1 0,-3-3 1 16,7 1 0-16,-3-8 0 0,2 1-8 0,5-3-1 15,-1-4-1-15,-3 4 0 0,4-6-2 0,3-1 0 16,-11-3 0-16,4-3 0 0,3 7-9 0,1-4 8 16,3-6-8-16,-4 9 8 0,0-2-8 0,1-4 8 15,-4-3-8-15,7 9 8 0,7-9-8 0,-7 0 12 16,-4 6-12-16,0-2 12 0,1 2-12 0,10-6 8 15,-11 0-8-15,11 0 8 0,0 0-8 0,-10 0 0 16,6 9 0-16,4-9 8 0,0 0-8 0,0 0 0 16,0 0 0-16,0 0 0 15,0 0-33-15,0 0 1 0,-10 3 0 0</inkml:trace>
  <inkml:trace contextRef="#ctx0" brushRef="#br0" timeOffset="-8108.16">628 575 1861 0,'-11'-9'82'0,"11"9"18"15,-10-7-80-15,6 7-20 0,4 0 0 0,0 0 0 16,0-3-8-16,-7-6-6 0,4 2-1 0,3-2 0 16,0 0 15-16,0-1 0 0,3 4 0 0,4-3 10 15,-3-1-10-15,6-9-12 0,1 10 2 0,0-7 1 0,-1 4 9 0,-3 5 0 16,11-11 0-16,-4 8 0 0,0 4 0 0,0 3 0 15,7-7 0-15,-7 4 0 0,8 6-15 0,-1-9-4 16,-4 9-1-16,5 0 0 0,-1 9 20 0,-7-3-10 16,7 4 10-16,-7-7-8 0,0 13 8 0,-3-7-13 15,-1 7 5-15,1-4 8 0,-4 4 0 0,0 3 0 16,4 9 9-16,-8-3-1 0,1-6-8 0,-4 0 8 16,7 6-8-16,-7 0 8 0,0 3 4 0,0-9 0 15,0 0 1-15,0 6 0 0,-7-6 4 0,3-4 1 0,4 4 0 16,0-3 0-16,-3-4 5 0,-4 4 1 0,3 3 0 0,4-10 0 15,-7-3 0-15,4-2 1 0,3 5 0 16,0-9 0-16,-4 6 5 0,4-6 1 0,-7 0 0 16,7 0 0-16,0 0-5 0,0 0-1 0,0 0 0 0,0 0 0 15,0 0-9-15,0 0-3 0,0 0 0 0,0 0 0 16,0 0-13-16,0 0 0 0,0 0 0 0,0 0 0 16,0 0 0-16,0 0 0 0,0 0 0 0,11-6 0 15,-11 3 0-15,0 3 0 0,10-6 0 0,-6 6 0 16,6-4-8-16,1 4 8 0,-8 0 0 0,8 0 0 15,-1-6-8-15,1 6 8 0,3 0 0 0,-3 0 0 16,-8 0 0-16,15 0 0 0,-11 0 0 0,4 0 0 16,-1 0 0-16,1 0 0 0,3 0 0 0,-4 0 0 15,-6 6 0-15,7-6 0 0,-11 0 0 0,10 0 0 0,1 0 0 16,3 0 0-16,-14 0 0 0,0 0 0 0,0 0 0 0,0 0 0 16,0 0 0-16,0 0 0 0,0 0 0 0,0 0-18 15,0 0 2-15,0 0 1 16,0 0-21-16,0 0-4 0,0 0 0 0,0 0-1 15,0 0-98-15,-11 4-19 0,8-4-4 0</inkml:trace>
  <inkml:trace contextRef="#ctx0" brushRef="#br0" timeOffset="-7469.5">1178 402 1728 0,'0'0'153'0,"0"0"-122"0,0 0-31 0,0 0 0 16,0 0 56-16,0 0 4 0,0 0 2 0,0 0 0 0,0 0-62 0,4 4-8 16,6 5-4-16,-6 7-1 0,-4-7-7 0,7-6 0 15,-4 3-1-15,5-2 0 16,-5 8-23-16,-3-9-4 0,4 7 0 0,3-1-1 15,-7-9-3-15,3 10 0 0,4-1 0 0,-3 3 0 0,-1-8 23 0,4 5 4 16,-3 7 1-16,3-7 0 0,-7-9 8 0,0 3 3 16,3 13 0-16,8-7 0 0,-11 1 13 0,11-10 0 15,-1 9 0-15,-3-3 0 0,0-2 0 0,-3 2 13 16,6-3-4-16,1-3-1 0,0 6 5 0,3 0 1 16,-4-2 0-16,1-4 0 0,3 0-2 0,-3 0 0 0,3 9 0 0,-4-9 0 15,1 9-12-15,-1-9 9 0,-3 7-9 0,1 2 8 16,2-6-8-16,-3 4 0 0,0-4 0 0,4 9 0 15,-8-9 0-15,8 7 0 0,-8 5 0 0,5-5 8 16,-5-1-8-16,8 1 8 0,-8-1-8 16,4-9 8-16,4 16 0 0,-8-7 0 0,8-6 0 15,-8 7 0-15,5-4 2 0,2 3 0 16,-6 1 0-16,6-10 0 0,1 9 6 0,-8-3 2 0,8-2 0 0,-8 5 0 16,-3-9-2-16,7 0-1 0,4 6 0 0,-7 1 0 15,-4-7-7-15,3 3-8 0,8 6 11 0,-11-9-11 16,0 9 0-16,-4-2 0 0,4-7 0 0,0 9 0 15,-7 1-29 1,0-1-13-16,-11-3-2 0,4 7-1 0,0-4-60 0,-10 1-12 0</inkml:trace>
  <inkml:trace contextRef="#ctx0" brushRef="#br0" timeOffset="-7046.63">1358 468 1900 0,'0'0'169'0,"0"0"-135"16,0 0-34-16,4 10 0 0,6-10 0 0,1 9 0 0,3-9 0 0,-3 6-12 15,3-6 12-15,-4 10 0 0,4-7 0 0,0 3-9 16,8-6 9-16,-8 0 0 0,7 0 0 0,-7 0 0 16,7 0 0-16,-7-6 0 0,11 6 0 0,-4 0 0 15,4 0 0-15,-11-3 0 0,11-3 0 0,-4 2 0 16,0-2 0-16,-3 6 0 0,-4 0 0 0,3-9 0 15,-2 9 0-15,-1-10 0 0,0 10 0 0,3 0 0 16,-6-9 0-16,3 9 0 0,0 0 0 0,-3-6 0 16,-8 6 0-16,8-10 8 0,-1 10-8 0,1-3 0 15,-11 3-25-15,4 0-10 0,-4 0-1 16,0 0-1-16,7-6-55 0,-7 3-12 0,3-4-1 16</inkml:trace>
  <inkml:trace contextRef="#ctx0" brushRef="#br0" timeOffset="-6525.48">1990 271 1112 0,'0'0'49'0,"0"0"11"0,0 0-48 0,0 0-12 0,-4 3 0 0,1 9 0 15,-8 1 0-15,11-4 0 0,-7 1 0 0,3-1 0 16,1 1 0-16,-8 5 0 16,4-5 0-16,4 5 0 0,-8-2 0 0,8 3 0 0,-8 2 0 0,0-2 0 15,8-3 16-15,-8 2 0 0,4 10 1 0,4-12 0 16,-4 3 6-16,3 2 1 0,1 1 0 0,-4-3 0 15,3 3 24-15,4-4 6 0,0-2 1 0,0-1 0 16,0 1-6-16,4-4-1 0,6 1 0 0,-6-1 0 16,6 1 1-16,1-4 0 0,-1-6 0 0,5 0 0 15,-1 6 6-15,3-12 1 0,1 0 0 0,3 3 0 16,0-7 0-16,-3 1 1 0,3-7 0 0,-7 7 0 16,7-10-7-16,4 3-2 0,-4-3 0 0,-7-6 0 0,11 6-12 0,-11-9-2 15,7 9-1-15,-7-6 0 0,-3 0-5 16,10-3-2-16,-7 3 0 0,0-3 0 0,-3-7-7 0,-7 7-2 15,3 0 0-15,-4-7 0 0,4 10-1 0,-7-3 0 16,0 0 0-16,-7 3 0 0,4-4 2 16,-8 11 0-16,-3-7 0 0,-7 9 0 0,7 3-9 0,-8-2-1 15,5-4-8-15,-11 13 12 0,-1 2-12 0,5 8-12 16,-8-4 3-16,4 6 0 16,-8 3-21-16,1 10-4 0,-4-3-1 0,-7-1 0 15,8 7-127-15,-8 3-26 0,7 4-4 0</inkml:trace>
  <inkml:trace contextRef="#ctx0" brushRef="#br0" timeOffset="-4377.6">434 11541 1440 0,'-11'-6'128'0,"11"2"-103"16,-7-2-25-16,7 6 0 0,0 0 88 0,0 0 13 16,0-9 3-16,0 9 0 0,0 0-87 0,7-7-17 15,4 4 0-15,-11 3 0 0,3 0-9 0,8 0 9 16,-11 0-8-16,11 0 8 0,-8 0 0 0,8 10 0 15,-1-4 0-15,1-3-8 0,-1 7 8 0,-6-1 0 16,7 0 0-16,-1-2 0 0,-3 8 10 0,4-2-2 16,-1 3-8-16,5-4 12 0,2 4-2 0,-3 3-1 15,0-4 0-15,8-2 0 0,-8 2 9 0,10 4 2 16,1 0 0-16,0-3 0 0,6 3 0 0,-2-1 1 16,-5 7 0-16,22 1 0 0,-10-4 2 0,2 9 0 0,-2-12 0 15,6 9 0-15,-3 0-1 0,0 4 0 0,3-4 0 0,-3 0 0 16,10-3 2-16,-10 3 1 0,7 7 0 0,0-7 0 15,-8 6-13-15,1-5-2 0,4-1-1 0,-5 6 0 16,-2-9 3-16,-1 4 1 0,4-4 0 0,-4 3 0 16,0 0 5-16,1-3 1 0,-8 4 0 0,4-4 0 15,3 3 4-15,-7-3 1 0,4 0 0 0,-4-3 0 16,-3 3-7-16,3 0-1 0,-3 3 0 0,-8-9 0 16,4 6-7-16,4-6-1 0,-11 0-8 0,7 3 12 15,-6-3-4-15,6-7 0 0,-7-2-8 0,0 5 12 16,-4-5-72-16,5-1-14 0,2-3-3 0</inkml:trace>
  <inkml:trace contextRef="#ctx0" brushRef="#br0" timeOffset="-2573.72">462 14122 1828 0,'0'0'81'0,"0"0"17"0,0 0-78 0,-3-10-20 0,3 10 0 0,0 0 0 16,0 0 0-16,0 0 0 0,0 0 0 0,0 0-9 15,0 0 9-15,0 0-8 0,0 0 8 0,3 0-8 16,-3 0 8-16,11-6 8 0,-11 6-8 0,10 0 11 16,-6-3-11-16,6-4-11 0,-3 7 3 0,1 0 0 15,-1-3 8-15,3-3 0 0,-3 3 0 0,0-3 0 16,7 6 0-16,-3-3 0 0,0-4 0 0,-1-2 0 15,-3 9 0-15,11-10 0 0,-11 10 8 0,11-6-8 16,-8 6 9-16,4 0-9 0,0-3 12 0,0-3-12 16,4 6 12-16,-4-3-4 0,0 3 0 0,7 0-8 15,-6 0 10-15,6 0-10 0,-7 0 8 0,0 0-8 16,-3 3 0-16,3 3 0 0,-4-3 0 0,1-3 0 16,-1 6 0-16,-6 4 0 0,7-10 0 15,-1 9 0-15,-10-2 9 0,11 2-9 0,-8-6 10 0,-3 6-10 0,0-2 15 0,0 2-3 16,4 1-1-16,-4-1 0 0,0 0 1 0,0 7 0 15,0-7 0-15,0 10 0 0,0-3-1 0,-4-3 0 16,4 2 0-16,-3 10 0 0,-4-6-2 0,3 6 0 16,4-3 0-16,-7 3 0 0,4 0 1 0,-1-3 0 15,-3 3 0-15,3 0 0 0,-6-3 0 0,10 3 0 16,-11 1 0-16,8-1 0 0,-8-3-10 0,4 0 10 16,4-1-10-16,-1-2 10 0,-3 3-2 0,7-3-8 0,-11-6 12 0,8 2-4 15,3 4-8-15,0-9 10 0,-7-1-10 16,7-9 10-16,0 6-10 0,0-6 0 15,-4 3 9-15,4-3-9 0,0 0 0 0,0 0 8 16,0 7-8-16,0-7 0 16,0 0-27-16,0 0-9 0,0 0-3 0,0 0 0 15,0 0-117-15,0 0-23 0,0 0-5 0</inkml:trace>
  <inkml:trace contextRef="#ctx0" brushRef="#br0" timeOffset="-2239.98">473 14504 172 0,'0'0'16'0,"0"0"-16"0,0 0 0 0,0 0 0 0,0 0 460 0,0 0 88 16,0 0 19-16,10-6 3 0,1 6-462 0,-1-3-93 15,-2-4-15-15,9 7-10 0,-3-9 10 0,7 9 0 16,-3-3 0-16,3-3 0 0,-3 6 0 0,10 0 0 16,-3-10 0-16,3 10 0 0,-3-6 0 0,6 3 0 15,-6-3 0-15,14-4 0 0,-4 7 0 0,-10-3 0 16,7-4 0-16,-8 7-8 0,-6-3 8 0,3 0-10 16,0 3 10-16,-7 3-10 0,1 0 0 0,-5-7 0 15,1 7 0-15,3 0 0 16,-4-3-21-16,1 3-4 0,-7-6-1 0,-4 6 0 15,0 0-36-15,0 0-8 0,10 0-2 0</inkml:trace>
  <inkml:trace contextRef="#ctx0" brushRef="#br0" timeOffset="-1720.85">1348 13899 979 0,'-14'-3'87'0,"14"3"-70"0,0 0-17 0,-11 0 0 0,0 0 182 0,4 0 33 0,7 0 6 0,0 0 2 16,-7 3-175-16,0 6-34 0,4-2-14 0,-8-4 11 16,11 6-11-16,-3 7 0 0,-5-7 0 0,5 7 0 0,-4-4 0 0,3 4 8 15,4 0 0-15,-7 3 0 0,4-1-8 0,3 1 0 16,0 9 0-16,-4-2 0 0,-3 2-8 0,7 6 8 15,-3-5-10-15,3-4 10 0,0 9-9 0,3 1 9 16,-3-7-8-16,7 0 8 0,-3 7 0 0,6-7 0 16,-6-3 0-16,3 0 0 0,7-3 0 0,-10-3 0 15,6 3-8-15,1-10 8 0,3 4 0 0,-4-7 0 16,5 1 0-16,-5-1 11 0,4-9 25 0,4 6 4 16,0-12 2-16,-1 3 0 0,-3-3 2 0,7-10 0 15,-6 3 0-15,2-2 0 0,4-4-18 0,1-6-3 16,-8 3-1-16,7-9 0 0,-7 9-13 0,0-10-9 0,0 4 12 0,4-6-12 15,-4 5 11-15,-4 1-11 16,-6-6 10-16,7 9-10 0,-11-4 19 0,0 4-3 16,0-3 0-16,0 3 0 0,-11 6-16 0,7 0 0 15,-6 0 0-15,-4 4 0 0,3-4 12 0,-3 10 0 0,-7-1-1 0,7 1 0 16,-7 2 1-16,-1 4 1 0,5-3 0 0,-4 6 0 16,-4 6-13-16,4-3 0 0,3 4 8 0,-3 2-8 15,-4 1 0-15,1-1 0 0,-1 0 0 0,4 1-10 16,7-1 10-16,0-3-13 0,-8 4 5 0,8-1 8 15,4 1-50-15,-4-4-2 16,3-3-1-16,0 6 0 0,1-9-119 0,6 7-24 0,4-7-5 0</inkml:trace>
  <inkml:trace contextRef="#ctx0" brushRef="#br0" timeOffset="-1227.4">1901 13686 1969 0,'-14'9'87'0,"7"-3"18"0,-3-2-84 0,6 2-21 0,-10 3 0 0,7 1 0 16,4-1 16-16,-8 0 0 0,7 7-1 15,-6 0 0-15,10-4-28 0,-11 7-6 0,11-3-1 0,0 3 0 16,0-1 20-16,0-2-10 0,0 3 10 0,0 0-8 16,4-4 8-16,3 4 0 0,-4-3-9 0,4-4 9 15,8 4 0-15,-5 3-11 0,4-3 11 0,-3-4-8 16,3-2 8-16,0 5 0 0,4-5 0 0,-4-1-8 16,7 0 8-16,-7-9 12 0,0 7-2 15,0-7-1-15,4 0 17 0,-4 0 3 16,4 0 1-16,-1-7 0 0,-3 4 2 0,8-6 1 0,-8-7 0 0,0 1 0 15,7 2-1-15,-7-3-1 0,0-9 0 0,4 6 0 16,-11 1-14-16,10-11-2 0,-2 4-1 0,-5 0 0 16,-10 3 12-16,4-6 2 0,6-3 1 0,-10 9 0 15,4-3 12-15,-4 0 3 0,0-4 0 0,-4 4 0 16,4 6-8-16,0 1-2 0,-10-1 0 0,6 9 0 16,-6-5-13-16,-1 5-2 0,-3 4-1 0,0 3 0 0,-4-3-6 0,4 12 0 15,-11 3-1-15,1 1 0 0,-1-1-11 0,0 7 0 16,-6-4-12-16,6 7 12 15,-3 3-40-15,-4-3-1 0,7-6 0 0,0 2-763 16,1-5-152-16</inkml:trace>
  <inkml:trace contextRef="#ctx0" brushRef="#br0" timeOffset="6266.1">1722 406 288 0,'-11'9'12'0,"11"-9"4"0,0 0-16 0,0 9 0 0,-4-2 0 0,4-7 0 16,0 0 32-16,0 0 3 16,0 0 1-16,0 0 0 0,0 0-45 0,0 0-9 0,0 0-2 0,0 0 0 15,0 0 20-15,0 0-12 0,0 0 12 0,0 0-10 16,0 0 20-16,0 0 4 0,0 0 1 0,0 0 0 15,0 0 44-15,0 0 9 0,0 0 1 0,0 0 1 16,0 0-36-16,0 0-7 0,0 0-2 0,0 9 0 16,0-9 1-16,-7 3 0 0,7-3 0 0,-3 10 0 15,-1-4 18-15,-3 3 4 0,7-9 1 0,0 0 0 16,0 10 13-16,0-10 2 0,0 0 1 0,0 0 0 16,0 0-12-16,0 0-2 0,-10 0-1 0,10 0 0 15,0 0-5-15,-4-10-1 0,-3 10 0 0,4-9 0 16,3 9-25-16,0 0-6 0,0-6-1 0,-11 2 0 0,7-2 12 0,4 3 3 15,-7-6 0-15,4 9 0 0,-1-7-2 0,-3 7 0 16,4-9 0-16,-4 9 0 0,3 0-17 0,-6 0-8 16,6 0 0-16,-6 0 8 0,2 0-8 0,5 0 0 15,-8 0 0-15,8 0 8 0,-8-9-8 0,4 9 0 16,0 0 0-16,-3-4 8 0,2-2 3 0,5 6 0 16,-11 0 0-16,7-6 0 0,3 6 7 0,-6-3 2 15,-1 3 0-15,0-7 0 0,4 7-7 0,-10-3-1 16,6 3 0-16,8 0 0 0,-11 3 0 0,3-3 0 15,-3 0 0-15,3 7 0 0,1-7 0 0,-4 0 0 16,3 3 0-16,0 3 0 0,1 0-12 0,-1-2 0 16,4 5 8-16,-3-9-8 0,-1 9 0 0,-3-9 0 0,3 7 0 0,1 2 0 15,-1-9 0-15,8 3 9 0,-8 3-9 0,11-6 8 16,0 0-8-16,0 0 0 0,-11 4 0 0,8-4 0 16,-8 0 8-16,4 0 0 0,4 0 0 0,3 0 0 15,0 0 0-15,0 0 0 0,-11 0 0 0,11 0 0 16,0 0-8-16,-3-4 12 0,-4-2-12 0,7 6 12 15,0 0-12-15,0 0 12 0,-4 0-12 0,-6 6 12 16,10-6-12-16,-11 4 0 0,7-4 0 0,4 0 0 16,-10 0 0-16,6 6 8 0,4-6-8 15,0 0 8-15,-10 9-8 0,10-9 8 0,0 0-8 0,0 10 8 16,-7-1 4-16,7-9 0 0,0 0 0 0,0 0 0 16,0 6-12-16,0 4 0 0,0-10-10 0,7 3 10 15,-7 3 0-15,3 4 13 0,-3-1-1 0,0 0 0 16,7-2-12-16,-3 2 9 0,-4-9-9 15,7 3 8-15,-7 7-8 0,0-4 0 0,0 3 9 0,3 1-9 0,-6 5 0 0,6-11 9 16,-3-4-9-16,0 9 0 0,0-3 10 0,0 4-10 16,-3-1 8-16,3-9-8 0,0 0 8 0,0 0-8 15,0 0 0-15,0 9 8 0,0-9-8 0,0 7 0 16,0-7 9-16,0 0-9 0,0 0 12 0,0 0-3 16,0 0 0-16,0 0 0 0,0 9 13 0,0-9 2 15,0 0 1-15,0 0 0 0,0 0-25 0,0 0 8 16,0 0-8-16,0 0 0 0,0 0 9 0,0 0-9 15,0 0 10-15,0 0-10 0,3-9 0 0,-3 9 8 16,4-7-8-16,3 7 0 0,4-9 0 0,-11 9 0 16,0 0 0-16,3-9 0 0,8 9 0 0,-8-4 0 15,-3 4 0-15,11-6 0 0,-8 0 0 0,8 6 0 16,-11 0 0-16,18-9 0 0,-11 9 0 0,3-4 0 16,4-2 0-16,-3-3 9 0,-1 9-9 0,5-10 0 0,-5 1 0 0,1 9 0 15,3-6 0-15,4 6 0 0,-18 0 0 0,7 0 0 16,3 0 0-16,1 0 0 0,-1 0 0 0,1 6 0 15,-1-6 0-15,-6 6 0 0,7-3 0 0,-8 7 0 16,8-1 0-16,-8-3 0 0,4 4 0 0,4-1 0 16,-8 1 0-16,8 8 0 0,-8-8 0 0,5-1 0 15,2 7 0-15,-6-7 0 0,-1 10 0 0,4-13 0 16,4 7 0-16,-8-7 0 0,4 13 0 0,-3-10 0 16,-1-2 0-16,5 2 8 0,-8 4-8 0,3-7 0 15,4 3 0-15,-3 1 0 0,-1 5 8 0,-3-5-8 0,7-1 0 16,-7 1 12-16,4 8-12 0,-4-8 12 0,7-1-12 15,-7 1 8-15,0 2-8 0,0 1 8 0,0-4-8 0,0 1 12 16,-7-1-12-16,7 4 12 0,0-1-1 0,-4-2 0 16,-3-4 0-16,4 3 0 0,-1-6 1 0,-6 10 1 15,-1-10 0-15,0 6 0 0,1 1 2 0,-4-1 0 16,0-2 0-16,-1-4 0 16,-6 3-3-16,0-3-1 0,3 3 0 0,-3-6 0 0,-3 10-2 0,2-10 0 15,1 6 0-15,4-3 0 0,3 7 0 0,-8-4 0 16,12-6 0-16,-4 3 0 0,3 3-9 0,0-6 0 15,-3 3 9-15,4 4-9 0,-1-7 0 0,8 6 9 16,-8-6-9-16,1 0 0 0,10 0 11 0,-4 0-11 16,-3 0 10-16,7 0-10 0,-4-6 11 0,4 6-11 15,0 0 12-15,0 0-12 0,0 0 0 0,0 0 0 0,0 0 0 0,0 0 0 16,0 0 0-16,0 0 0 0,-10-7 0 0,10 7 0 16,0 0 0-16,0 0 0 0,0 0 0 0,0 0 0 15,0 0-20-15,0 0 1 0,0 0 1 0,0 0 0 31,0 0-38-31,0 0-8 0,0 0-2 0,0 0 0 16,0 0-178-16,0 0-35 0</inkml:trace>
  <inkml:trace contextRef="#ctx0" brushRef="#br0" timeOffset="65332.04">16669 6279 576 0,'-18'-3'51'0,"8"-3"-41"0,-1 2-10 0,-3-2 0 15,-4 6 236-15,1 0 46 0,-5 0 9 0,5 0 1 0,-8 0-241 0,0 0-51 16,-3 0 0-16,3 6-14 16,-3-2-40-16,0 2-8 0,-4-3-2 0,1 3 0 15,-5-3-7-15,4 4-1 0,1-7-1 0,-5 3 0 0,5 3 57 0,-5 0 16 16,1-3 0-16,0 4 0 0,-4-4 48 0,0-3 14 15,-3 0 3-15,3 0 1 0,0 6-21 0,1-6-4 16,-1 0-1-16,-4 0 0 0,5 3-8 0,2 4-1 16,-3-7-1-16,4 0 0 0,-7 0-13 0,3 0-2 15,0-7-1-15,-3 7 0 0,3 0-4 0,-3 0-1 16,-1 7 0-16,1-4 0 0,-4-3-9 0,4 0 12 0,3 6-12 16,-3-6 12-16,-1 0-12 0,1 0 0 0,0 3 0 0,-4-3 8 15,0 6-8-15,4-6 0 16,-1 0 0-16,-2 0 0 0,6 0 0 0,-4 0 0 15,5 0 0-15,-1 0 0 0,-4-6 11 0,5 6 0 0,-5 0 0 0,5 0 0 16,-1-3 11-16,-4 3 2 0,1 0 1 0,3-6 0 16,7 6-9-16,1 0-1 0,-8 0-1 0,7 0 0 15,-3 0-6-15,0 0-8 0,3 0 11 0,0 0-11 16,0 0 8-16,1 0-8 0,-1 0 0 0,0 0 0 16,0 0 0-16,4 0 0 0,-4-3 8 0,1 3-8 15,2 0 0-15,5-7 0 0,-1 7 0 0,0-3 0 16,1-3 0-16,-1 6 10 0,4-10-10 0,0 10 8 15,-1-3 0-15,1-3-8 0,4-3 12 0,-5 2-4 16,5 4 1-16,-1-3 0 0,4 3 0 0,-4-3 0 0,1 2-9 16,-1-2 0-16,4 3 9 0,0-3-9 0,-4 6 17 15,4-3-1-15,0-4 0 0,0 7 0 0,0-6-16 0,0 3 0 16,-4 3 0-16,8-6 0 0,-5 6 0 0,1 0 0 16,4-4 0-16,-1 4 0 0,-3 0 0 0,3 0 0 15,-6-6 0-15,3 6 0 0,0 0 0 0,-1 0 0 16,5 0 0-16,-4 0 0 0,0 0 0 15,0 0 0-15,3 0 0 0,0 0 0 0,-3 0 0 0,0 0 0 16,4 6 0-16,-5-6 10 0,1 0-10 0,4 4 0 16,-4-4 9-16,3 0-9 0,0 0 14 0,1 6-2 15,-1-6 0-15,1 3 0 0,3 3 3 0,0-6 0 16,-4 10 0-16,4-10 0 0,-4 9-15 0,4-3 11 0,-3-2-11 16,3 2 10-16,-4-3-10 0,1 6 0 0,3-2 0 15,-1 2 8-15,-2-9-8 0,3 9 0 0,-4-2 0 0,8-4 0 16,-8 3 16-16,4 4 2 0,0-7 0 0,0 6 0 15,0-3-27-15,0 4-6 0,-4-1-1 0,4 1 0 16,0-1 16-16,4 7 0 0,-8-7 0 0,4 0 0 16,3 7 0-16,-3-3 0 0,4-4 0 15,-1 7 0-15,-3-1 0 0,4-2 0 16,-1-4 0-16,1 7 0 0,-1 0 0 0,1-4 0 0,3 7 0 0,-7-3 0 16,7 3 16-16,-4-1-4 0,1-2-1 0,-1 12 0 15,4-9-11 1,0 6 0-16,0 3-12 0,0-2 12 0,0 2 0 0,0-3 0 0,-4 9 0 0,1 1 12 15,-1-7-12-15,1 7 0 0,3-4-10 0,-4 3 10 16,-3 1 0-16,4-7 0 0,3 7 0 0,0-1 0 16,-4 1 0-16,1-4 0 0,6 10 0 0,-3-4 0 15,0-2 0-15,0 2 0 0,0 4 0 0,0-3 0 0,4-1 8 0,-4-2-8 16,-4 3 0-16,4 2 0 0,4-2 0 0,-4-3 8 16,0 8-8-16,0-5 0 0,3-3 12 0,-3 8-12 15,0-5 12-15,0-3-12 0,-3 8 0 0,3-5 0 16,3-3 0-16,1 2 0 0,-4-2 0 0,0 2 0 15,3-2 0-15,1-1 0 0,-4 4 0 0,3 3 0 16,1-4 8-16,-1 7-8 0,1-6 0 0,0 6 0 16,-4-7 8-16,0 7-8 0,3-9 0 15,1 9 0-15,-4 0 0 0,-4-7 0 0,8 7 0 16,-4-6 0-16,3 3 0 0,1-4 0 0,-4 1 0 0,3 6 0 16,4-10 0-16,-3 4 0 0,-1 3 14 0,4-4-4 15,-3-2-1-15,3-1 0 0,0-2-1 0,0 2 0 16,-3-6 0-16,3 7 0 0,0-1-8 15,-4 1 8-15,4-1-8 0,-3-2 8 0,3 2-8 0,-7 1 12 0,3-1-12 16,1 4 12-16,-1-10-12 0,1 6 8 0,-1 1-8 0,1-1 8 16,-4-5-8-16,0-1 0 0,4 6 0 0,-4-5 8 15,3-1-8-15,1 3 0 0,-1-3 0 0,-3 1 0 16,4 5 18-16,3-6-2 0,-4-3 0 0,1 4 0 16,-1-4-16-16,1 3 0 0,-1-3 8 0,1 0-8 15,-1-3 0-15,1-6 0 0,-1 3 0 0,1-1 0 16,-4 1 0-16,4-3 0 0,-1 3 0 0,1-4-9 15,-4-5 9-15,3 9 8 0,1-10-8 0,-4 0 11 16,3 7-11-16,-3-7 0 0,4 7 9 0,-4-6-9 16,3 2 11-16,-3-2-3 0,0 2 0 0,0 1 0 15,0-4-8-15,4 0-9 0,-4 7 9 0,0-6-13 0,0 5 13 0,0-2 0 16,-4-4 0-16,4 1 0 0,0 2 0 16,0-3 8-16,-3 1 0 0,3 2-8 15,-4-2 0-15,4-4 0 0,0-6 0 0,-3 10 0 16,3-10 13-16,-4 6-4 0,4-6-1 0,0 0 0 15,-3 3-8-15,3-3 0 0,0 0 0 0,-7 9 0 0,7-9 0 0,0 0 8 16,-4 7-8-16,4-7 8 0,0 0-8 0,0 0 0 16,0 0 0-16,0 0 8 0,0 0-8 0,0 0 8 15,0 0-8-15,0 0 8 0,0 0-8 0,0 0 0 16,0 0 0-16,0 0 0 0,0 0 0 0,0 0 0 16,0 0-12-16,0 0 12 0,0 0 0 0,0 0 0 15,0 0 0-15,7 0 0 0,0 0 0 0,-7 0 0 16,0 0 0-16,11 0 0 0,-4 0 0 0,3 0 0 15,-3 0 0-15,4 0 0 0,-4 0 0 0,4 0 0 0,-1 0 0 16,1 0 0-16,-1 0 0 0,1 0 0 0,3 0 0 16,0 0 0-16,0 0 0 0,4 0 0 0,0 0 0 15,-1-7 0-15,1 7 0 0,3 0 0 0,0-3 0 0,4-3 0 16,-8 6 0-16,8-3 0 0,0-3 0 0,3-1 0 16,-3 4 0-16,-1-3 0 0,5 6 0 15,-5-3 0-15,1-4 0 0,3 7 0 0,1-3 0 0,-5-3 0 16,4 6 0-16,1-3 0 0,-1-3 0 15,4 6 0-15,-4-4-8 0,4 4 8 0,-1-6 0 0,5 6 0 16,-5 0 0-16,5 0 0 0,-5 0 0 0,5 0 0 16,-1-3 0-16,0-3 0 0,1 6 0 0,-1 0 0 15,-3 0 0-15,3 0 0 0,4 0 0 0,-1 6 0 16,-2-6 0-16,6 0 0 0,-3-6 0 0,0 6 0 16,7 0 0-16,-4 0 0 0,4 0 0 0,-4 0 0 0,-3-6 0 15,7 6 0-15,0 0 0 0,-4 0 0 0,4 0 0 0,3 0 0 16,-3 0 0-16,0 0 0 0,0-4 0 0,3 4 0 15,-7-6 0-15,4 6 0 0,-3 0 0 0,3 0 0 16,-4 0 8-16,4 0-8 0,0 0 0 0,-1-3 0 16,1 3 0-16,0-6 0 0,4 3 0 0,-5-4 8 15,1 4-8-15,-3-3 0 0,-1 3 0 0,0-3 0 16,1-1 0-16,2 4 0 0,1-3 0 0,-3 6 0 16,3-10 8-16,-4 7-8 0,0-3 0 0,4-3 0 15,-7 9 0-15,3-10 0 0,-3 10 0 0,-4-9 0 16,4 9 0-16,-4-6 8 0,1 2-8 0,2 4 0 15,1-6 0-15,-3 6 0 0,-5 0 0 0,5-3 0 0,-1-3 0 16,0 6 0-16,0-3 0 0,-3 3 0 0,3-7 0 0,-3 7 0 16,0-3 0-16,-4-3 0 0,0 6 0 0,1 0 0 15,-1-3 0-15,0 3 0 0,-3-7 0 0,3 7 0 16,0 0 0-16,0 0 0 0,4 0 0 0,-7 0 0 16,0 0 0-16,-1-6 0 0,1 6 0 0,0 6 0 15,-4-12 0-15,0 6 0 0,-3 0 0 0,3-3 0 16,-7 3 0-16,4 0 0 0,-4-6 10 0,0 6-10 15,0 0 12-15,0 0-4 0,-3 0 0 16,-1-3-8-16,-3-4 0 0,0 7 0 0,-7 0 0 0,0 0 0 16,11-3 0-16,-11 3 0 0,7-6 0 0,-7 6 0 15,0 0 10-15,3-9-10 0,-3 9 8 0,0 0-8 16,7-4 8-16,-7 4-8 0,4-6 8 0,-4-3-8 16,3 2 0-16,-3 4 0 0,0-3 8 0,0-3-8 15,0 6 0-15,0-7 0 0,0 4 0 0,0-4 0 16,0 1 0-16,-3 0 0 0,3-1 0 0,0 1 0 0,0-7 0 15,0 7 0-15,0-1 0 0,-4-5 8 0,4 5-8 0,0-9 0 16,0 10 0-16,0-7 8 0,-3 4-8 0,3-7 0 16,0-3 9-16,-4 9-9 0,4-2 0 0,0-1 8 15,0 7-8-15,0-10 0 0,0 6 0 0,-3-2 0 16,3-1 0-16,-4-3 8 0,8 10-8 0,-4-10 11 16,-4 3-11-16,1-3 12 0,3 1-4 0,-4 2-8 15,4 3 12-15,-3-5-4 0,-1-4-8 0,1 9 10 16,3-6-10-16,-4-3 10 0,1 4-10 0,-1-1 0 0,1-6 0 0,-4 6 8 15,3 0-8-15,0-6 0 0,1-3 0 0,-1 3 8 16,1-4-8-16,-1 11 8 0,1-7-8 0,-4 3 8 16,3 0-8-16,-3 0 10 0,4-3-10 0,-1-1 10 15,1 5-2-15,-4-5-8 0,3 1 12 0,-3-3-4 16,0 3 16-16,0-3 2 0,3 0 1 16,-3-4 0-16,-3 4-27 0,3-6-14 0,3 2 2 15,-3-2 0-15,-4-1 12 0,4 1 0 0,0-1 0 0,0-2 10 16,0 2-10-16,0 1 0 0,-3 2 0 0,-1-2 0 15,7-1 0-15,-6-2 0 0,-1 2 9 0,4 1-9 16,-3-4 8-16,3 3-8 0,0 1 8 0,0-4-8 16,-4 4 16-16,0-1-2 0,4 7 0 0,-3-6 0 15,-1 5-14-15,1-5 9 0,6 6-9 0,-7 0 8 16,4-7-8-16,0 1 0 0,-3-1 0 0,-1 4 0 16,8-4 0-16,-4 1 0 0,-4 5 0 0,4-5 0 0,0-1 0 0,0 1 0 15,0 6 0-15,-4 0 0 0,8-7 0 0,-4 10 0 16,0-3 0-16,-1-7 0 0,1 7 0 0,4 3 0 15,-1-6 0-15,-3-1 0 0,0-5 0 0,4 2 0 16,-1-3 0-16,1 1 0 0,-4-4 0 0,3 3 0 16,-3 4 0-16,0-1 0 0,0 1 0 0,3 3 0 15,-3-4 8-15,4 1-8 0,-1-1 0 0,1 7 0 16,-4-7 0-16,3-2 0 0,1 9 0 0,-1-7 0 16,-3 1 0-16,4 5 0 0,-4 1 0 0,-1-3 0 15,5 12 0-15,-4-9 8 0,0 9-8 0,0 3 0 16,0-3 0-16,0 4 8 0,0-4-8 0,0 6 0 15,-1-2 0-15,1-1-11 0,-3-3 11 0,3 10-12 16,-4-7 12-16,4 7-12 0,0-4 2 0,0-3 0 0,-4-2 0 16,1 11 0-1,3-5-22-15,-4-4-4 0,4 4 0 0,-3-4-1 16,6 7-11-16,-3-1-1 0,0-6-1 0,0 7 0 16,3 0-146-16,-3-1-30 0</inkml:trace>
  <inkml:trace contextRef="#ctx0" brushRef="#br0" timeOffset="70370.37">12792 7587 345 0,'0'0'15'0,"0"0"4"0,0 0-19 0,0 0 0 15,0 0 0-15,0 0 0 0,0 0 221 0,0 0 41 16,0 0 8-16,0 0 2 0,3 3-209 0,-3-3-42 15,0 0-8-15,0 0-1 0,0 0-12 0,11 9 8 16,-11-9-8-16,7 0 8 0,-7 0-8 0,10-9 0 16,1 9 0-16,0-10 0 0,-4 1 0 0,0-1 8 15,3 4-8-15,-3-3 8 0,0-4 4 0,0-2 0 16,1-1 0-16,-5 6 0 0,4-2 22 0,-3 3 5 16,3-7 1-16,-4 6 0 0,-3 1 1 0,4-7 1 15,-4 13 0-15,3-3 0 0,-3-3-14 0,4-1-2 16,-4 1-1-16,0 2 0 0,0 7-13 0,0 0-2 15,0 0-1-15,0-9 0 0,0 9-9 0,0 0 0 16,0 0 0-16,0 0 8 0,0 0-8 0,0 0 0 16,0 0-12-16,0 0 12 0,0 0-10 0,0 0 10 15,0 0 0-15,3 9-9 0,-3 1 9 0,0-1 0 0,4 4 0 0,-1-1-8 16,1-2 8-16,-1 5 0 0,1-5 0 0,0 9 0 16,-4-1 10-16,7-2-2 0,-4 0-8 0,1 3 12 15,-1-1-12-15,-3-5 11 0,4 9-11 0,-1-9 10 16,4 2-2-16,-3 4 0 0,-4 0 0 0,3-3 0 15,1 2-8-15,-1-2 0 0,1-3 0 0,-4 5 0 16,3-2 0-16,1 3 8 0,-4-3-8 0,0-7 0 16,-4 10 0-16,4-10 8 0,0 1-8 0,-3 5 0 15,3 1 0-15,-4-4 0 0,4-2 0 0,-3-1 0 16,-1-2 8-16,1-4-8 0,3-3 8 0,-4 6-8 0,-3 3 0 0,4 1 0 16,-4-10 8-16,7 0-8 0,-7 6 0 0,0-3 0 15,-1-3 0-15,1 0 8 0,0 0-8 0,0 0 0 16,0 0-10-16,0 0 10 0,0 0-15 0,0 0 3 15,0-3 1-15,-4-3 0 16,4 6 11-16,0 0-10 0,-3 0 10 0,-1-3-10 0,4-4 10 16,-3 7 0-16,2 0 0 0,1 0-8 0,0-3 8 0,-3-3 0 15,6 6 0-15,-3 0 0 0,7 0 0 0,-3 0 0 16,3 0 10-16,0 0-10 0,0 0 20 0,0 0-1 16,-4-6-1-16,4 6 0 0,0 0 2 0,0 0 1 15,4-3 0-15,3-4 0 0,0 4-11 0,0-3-2 16,0 3-8-16,3-4 12 0,-2-2-12 0,2 9 0 15,1-9 8-15,3 9-8 0,-4-7 0 0,1 4 0 0,3 3 0 0,0-6 0 16,0 6 0-16,0-3 0 0,1-3 8 0,2 2-8 16,-6 4 0-16,3 4 0 0,4-4 0 0,-1 0 0 15,1 9 0-15,-1-9 0 0,-2 6 0 0,-5-3 0 16,1 4 0-16,3-1-8 0,0-3 8 0,0 3 0 16,0-3-10-16,-3 4 10 0,-1-4-8 0,1 6 8 31,-1-9-78-31,1 7-10 0,-4 2-3 0,4-9-719 0</inkml:trace>
  <inkml:trace contextRef="#ctx0" brushRef="#br0" timeOffset="71222.51">12834 8662 1324 0,'-11'-9'118'0,"8"6"-94"0,-4-4-24 0,3-2 0 15,-3 6 120-15,4-3 20 0,3-4 4 0,-4 4 1 0,4-4-110 0,0 7-23 16,4-3-4-16,-1 3 0 31,4-3-35-31,0-4-6 0,4 10-2 0,0-9 0 0,-1-1-12 0,4 4-2 0,4 6-1 0,0-3 0 0,3-3 21 0,0 6 4 16,4 0 1-16,-4 0 0 0,0 6 24 0,0-3-8 15,-3 3 8-15,-1 4 0 16,-6-1 0-16,3 1-8 0,0 5 8 0,-3-2 0 0,-4 3 0 0,0-1 8 16,0-2 0-16,-4 2 0 0,-3 4-8 0,-3 0 0 15,-1 6 0-15,1 0 0 0,-4-3 0 0,-7 3 0 16,3 0 0-16,-3-6 0 0,0 6 0 0,3-3 8 15,-3-6-8-15,0 3 8 0,0-4 11 0,3-2 2 16,-3 3 1-16,0-1 0 0,4-5-2 0,-1-1-1 16,-3 0 0-16,3 1 0 0,1-1 16 0,3-9 3 0,0 10 1 0,3-10 0 15,-3 0-15-15,7 0-2 0,-4 0-1 0,4 0 0 16,0 0-1-16,0 0 0 0,0 0 0 0,0 0 0 16,0 0-5-16,0 0-2 0,0 0 0 0,8-3 0 15,-1-4-2-15,3 7-1 0,-3-9 0 0,7 9 0 16,-3-6 5-16,3 2 1 0,0 4 0 0,0-6 0 15,0 3-7-15,4-3-1 0,0 3 0 0,3-4 0 16,-7 4-8-16,0-3 8 0,0 6-8 0,4-3 8 16,-4-3-8-16,0-4 0 0,4 10 0 0,-1 0 0 15,-3-6-15-15,4 6-1 0,-4 0-1 0,-3 0 0 16,3 0-13-16,-4 0-2 16,-2 0-1-16,2 6 0 0,-3-6-35 0,0 10-6 0,0-4-2 0,0-3-712 15</inkml:trace>
  <inkml:trace contextRef="#ctx0" brushRef="#br0" timeOffset="72154.28">12950 9697 1670 0,'0'0'148'0,"-7"0"-118"16,0 0-30-16,0-3 0 0,7 3 74 0,0 0 9 16,0 0 1-16,0 0 1 0,0 0-73 0,0 0-12 15,0 0-9-15,0 0 9 0,0 0-25 0,0 0 2 16,7 0 1-16,0-6 0 15,4 6-4-15,0-4-1 0,-1-2 0 0,4 3 0 0,-3-3 15 0,-1 6 4 16,8-3 0-16,-7-4 0 0,3 7 17 0,-4 0 4 16,8 0 1-16,-4 0 0 0,-3 0-4 0,-4 0-1 0,3 0 0 0,1 7 0 15,3-4-9-15,-3 3 0 0,-4-3 9 0,3 3-9 16,-3-2 0-16,0 2 8 16,0-3-8-16,0 3 0 0,-7-6 0 0,4 10 8 15,0-1-8-15,-4 0 0 0,0 1 8 0,0-1-8 16,-4 7 8-16,0-7-8 0,-3 1 0 0,4 5 0 0,-4-5 0 15,3-7 0-15,1 6 0 0,-4 1 0 0,0 2 0 0,0-2 8 16,3-7 2-16,1 6 1 0,-4-9 0 0,7 0 0 16,-8 0 16-16,8 0 3 0,0 0 1 0,0 0 0 15,0 0-11-15,0 0-3 0,0 0 0 0,4-9 0 16,0 6-17-16,-1-4 0 0,1-2 0 0,3 0 0 16,0 2 10-16,3 4-10 0,1-3 8 0,3 6-8 15,-3-3 8-15,6 3-8 0,1-6 0 0,-1 6 8 16,5 6-8-16,-5-6 0 0,4 3 0 0,-6 3 8 0,2-3-8 15,-3 4 0-15,0 2 0 0,-3 0 0 0,0 1 0 0,-4-1 0 16,0 1 0-16,0 5 0 0,-7-5 0 0,3 9 0 16,-6-10 0-16,-1 7 0 0,1 3 8 0,-8 6-8 15,1-7 8-15,-8 11-8 0,0-4 0 0,-3 0 0 16,0-3 0-16,-4 3 0 0,4-6 0 0,-7-4 0 16,3 4 0-16,-3 0 0 0,3 0 16 0,1-4-3 15,-5-5 0-15,1-1 0 0,3 1-2 16,1-4-1-16,6-3 0 0,0 3 0 0,1-6-10 0,3 0-11 15,0 0 3-15,3 0 0 16,4 0-45-16,0-6-9 0,3 6-2 0,-3-9-846 0</inkml:trace>
  <inkml:trace contextRef="#ctx0" brushRef="#br0" timeOffset="73608.22">13765 6357 1267 0,'0'0'112'0,"0"0"-89"0,0 0-23 0,0 0 0 16,0 0 19-16,0 0-1 0,4 0 0 0,-4 0 0 15,0 0-18-15,0 0 0 0,0 0 0 0,0 0 0 16,11-6 0-16,-11 6 0 0,0 0 0 0,0 0 0 16,0 0 0-16,0 0 0 0,0 0 0 0,0 0 0 15,0 0 13-15,0 0-4 0,3 6-1 0,1 4 0 16,-4-4 16-16,0 3 4 0,0-5 0 0,-4 5 0 15,1 0 6-15,3 1 2 0,-4-4 0 0,0 3 0 16,1 1-12-16,-4-1-3 0,3 1 0 0,4-1 0 16,-7 4 5-16,7-4 1 0,-3 4 0 0,-1 2 0 15,1-5-1-15,3 8 0 0,-4-2 0 0,4 3 0 0,0-3-6 16,0 2-2-16,0-5 0 0,0 12 0 0,0-6-4 16,4 6-1-16,-4 3 0 0,3 0 0 0,-3 4-13 0,0-1 0 15,0 4 0-15,0 5 0 0,4-2 0 0,-4 6 0 16,0 3 0-16,3-3 0 0,1 0 0 0,-4 3 0 15,0 6 0-15,0 0 0 0,3 1 0 0,-3-1 0 16,0 0 0-16,0 1 0 0,0-1 12 0,0 0 4 16,0 7 0-16,4-4 0 0,-4-2-16 0,3 8 0 15,1 1 0-15,-4-3-10 0,0-4 18 0,0 4 4 16,0-4 1-16,0-3 0 0,3 7 6 0,-3-4 1 16,0 4 0-16,4-4 0 0,0-2 11 0,-4 5 2 0,3-8 1 15,1 8 0-15,-1-6-34 0,1 1 0 0,-1 2 0 16,1-3 0-16,-1 1 12 0,4 9-2 15,0-10 0-15,-3 0 0 0,3 0-10 0,0-9 0 16,0 10 0-16,-3-10 0 0,6 3 0 0,-3 3 0 0,0-3 0 0,0-3 0 16,0 0 0-16,0-1 0 0,-3-5 0 0,3 0 8 15,-3-4 3-15,3 1 0 0,0-1 0 0,-4 1 0 16,4-7-3-16,0 0-8 0,-3 0 12 0,6-3-4 16,-6 4 0-16,3 2 0 0,-4-9 0 0,5 3 0 15,-1 3 0-15,0 7 0 0,-4-10 0 0,4 3 0 16,0-9-8-16,0 6 8 0,-3-6-8 0,3 6 8 15,-4-13-8-15,5 4 10 0,-8 3-10 0,3-10 10 16,4 7-10-16,-3-7 0 0,-1 7 9 0,4-6-9 0,-3-1 8 16,-4-6-8-16,0-3 10 0,0 0-10 0,0 0 0 0,0 0 0 15,0 0-11-15,0 0 11 0,0 0-15 0,0 0 5 16,0 0 1-16,0 0 0 16,0 0-23-16,7-3-5 0,-4-6-1 15,4 2 0-15,-3-2-178 0,-1-7-36 0</inkml:trace>
  <inkml:trace contextRef="#ctx0" brushRef="#br0" timeOffset="74705.88">15332 6226 856 0,'0'0'19'0,"0"0"4"0,0 0 1 0,0 0 0 0,-7 6-24 0,3-6 0 0,-3 9 0 0,0-2 0 16,4-4 0-16,-5 6 0 0,5-3 0 0,-4 4-8 31,3-7-20-31,4 6-4 0,0-9-1 0,0 0 0 0,-7 10 9 0,4 2 3 0,3-12 0 0,0 0 0 16,-4 3 45-16,4-3 8 0,0 0 3 0,0 0 0 16,-3 10 20-16,3-10 4 0,0 0 1 0,0 0 0 15,0 0 3-15,-4 0 1 0,1 9 0 0,3-9 0 16,0 0-13-16,0 0-3 0,0 0 0 0,0 0 0 15,0 0-11-15,0 0-2 0,0 0-1 0,0 0 0 16,-7 0 4-16,7 0 1 0,0 0 0 0,0 0 0 16,-11 0-3-16,11 0 0 0,0 0 0 0,0 0 0 15,-7 0-4-15,0 0-2 0,7 0 0 0,-4-3 0 0,4 3-6 0,-7 0 0 16,0-6-1-16,7 6 0 0,0 0 2 0,0 0 1 16,-7 0 0-16,7 0 0 15,0 0-2-15,0 0 0 0,-7 0 0 0,7 0 0 16,-7 6-8-16,7-6-3 0,0 0 0 0,-7 10 0 0,4-1-13 0,-1 0 8 15,4 1-8-15,-4 5 0 0,4-2 8 0,0 3-8 16,4 9 0-16,0-3 0 0,-1 0 0 0,1 0 0 16,-1 6 0-16,1 6 0 0,3 1 0 0,3 2 0 15,-6 7 0-15,3 6 0 0,0-2 0 0,0 5 0 16,0 10 0-16,-3-4 0 0,-1 7 0 0,1-3 0 16,3 9 0-16,-4 0 0 0,-3 6 9 0,0 1-9 0,0-7 8 15,0 9-8-15,4 1 0 0,-4 3 0 0,3-4 0 16,1 1 0-16,-1 5 10 0,1-5 3 0,-1-4 1 15,1 4 0-15,6-4-1 0,-2 4 0 0,-1-1 0 16,0-2 0-16,-4-4-4 0,4-3-1 0,0-3 0 0,0 3 0 16,0 0 3-16,0-3 0 0,4-6 0 0,-7-6 0 15,3 5 12-15,-4-8 2 0,8-1 1 0,-8 6 0 16,1-12-14-16,-1 7-4 0,1-1 0 16,3 0 0-16,-4-9-8 0,1 3 8 0,-4 4-8 0,3-14 8 15,1 7-8-15,0 0 0 0,-4 0 0 0,0-7 0 16,0 7 8-16,3-6-8 0,1 3 0 0,-1-13 8 15,-3 10-8-15,0-13 0 0,4 3 0 0,-4-9 0 16,3 6 8-16,1-6-8 0,-4-10 8 0,3 0-8 16,1-2 0-16,-4-7 0 0,0 0 0 0,0 0 0 15,0 0-20-15,3-10-7 0,1 1-1 0,3-7 0 16,-4-3-177-16,1-6-36 0,-1-37-7 0,-6 8-2 0</inkml:trace>
  <inkml:trace contextRef="#ctx0" brushRef="#br0" timeOffset="75943.99">14386 5912 1407 0,'0'0'31'0,"0"0"6"0,0 0 2 0,0 0 1 0,0 0-32 0,0 0-8 16,0 0 0-16,0 0 0 0,0 0-10 0,0 0-3 15,0 0-1-15,0 0 0 0,0 9 14 0,0 1-12 16,0-4 12-16,0 4-12 0,0-7-3 0,0 9 0 0,0-2 0 0,0-1 0 15,0 0 15-15,0-5 0 0,0-4 0 0,4 9 0 16,-1 4 0-16,1-10 0 0,-4-3 0 0,7 9 0 16,-7-9 12-16,3 6-4 0,5-3 0 0,-1-3-8 15,3 0 27-15,-3 0-2 0,0 0 0 0,4-3 0 16,-1-3 15-16,1-3 4 0,0-1 0 0,-1 4 0 16,1-3-24-16,-1-1-5 0,1 1-1 0,-4-1 0 15,4 1 1-15,-8 0 0 0,8-1 0 0,-8 1 0 16,1 2 1-16,-1-2 0 0,-3 0 0 0,4-1 0 15,-4 10 6-15,0 0 2 0,3-6 0 0,-3 3 0 16,0-3-2-16,0 6 0 0,0 0 0 0,0 0 0 16,0 0-6-16,0 0-2 0,0 0 0 0,0 0 0 15,0 0-14-15,0 0 11 0,0 0-11 0,0 0 10 16,0 0-10-16,0 0 12 0,0 0-12 0,0 0 12 16,0 9-2-16,0 4 0 0,4-1 0 0,-1-3 0 0,-3 1 1 15,4 6 0-15,-1-7 0 0,1 10 0 0,3-10-11 16,-3 7 0-16,-1 3 9 0,-3-1-9 0,4-2 0 0,-1 3 0 15,1 0 0-15,-4 0 0 0,3 3 0 0,-3-4 0 16,0 1 0-16,0 0 0 0,0 6 0 0,0-6 8 16,0 0-8-16,0 0 0 0,0-1 0 0,0 4 8 15,0 0-8-15,0-3 0 0,0 3 0 0,0-3 0 16,0 0 0-16,0-1 8 0,-3-2-8 0,3-6 0 16,0-1 0-16,-4 0 0 0,4-9 0 0,0 0 12 15,0 0-4-15,0 0 0 0,-7-6 8 0,4 3 3 16,-5-3 0-16,-2-4 0 0,-1-2-8 0,1-4-2 15,-1 0 0-15,1 4 0 0,-5-4-9 0,1-3 0 16,0 10 0-16,4-7 8 0,-1 13-8 0,0-6 0 0,1 2 0 0,3 7 0 16,-4 0 0-16,1 0-9 0,3 10 9 0,-4-4 0 15,0 4-9-15,1-7 9 0,-4 6 0 0,7 4-9 16,-4-1 9-16,4-2 0 0,-4-1 0 0,4 0-8 16,0-2 8-16,0 2 0 0,4-9 0 0,3 0 0 15,-4 9 0-15,4-9 0 0,0 0 8 0,0 0-8 16,0 0 11-16,0 0-3 0,0 0 0 0,0 0 0 15,0 0 11-15,7-3 1 0,4 3 1 0,-1-6 0 16,1 6-8-16,3-6-1 0,0 3-1 0,4 3 0 16,-4-7-11-16,4 4 0 0,-1-3 0 0,1 6 0 15,0-3 0-15,3 3 0 0,0 0 0 0,4 0 0 16,-4-6 0-16,3 6 0 0,1 0 0 0,-4 0 0 0,1 0 0 0,-1-4 0 16,-4 4 0-16,1 0 0 0,0 0 0 15,-4 4 0-15,0-4 0 0,3 0 0 0,-2 0 0 16,-1 0 0-16,-4 0 0 0,1 0 0 15,-1 0-12-15,-3 0 1 0,4-4 1 0,-11 4 0 16,7-6-18-16,-7 6-4 0,11 0-1 0,-11 0 0 16,0 0-34-16,3-9-6 0,-3 9-2 0,7-3 0 15,-7 3-49-15,0 0-9 0,0 0-3 0,0-13 0 0</inkml:trace>
  <inkml:trace contextRef="#ctx0" brushRef="#br0" timeOffset="76433.21">15402 5940 1036 0,'0'0'92'0,"0"0"-73"0,0 0-19 0,0 0 0 15,0 0 121-15,0 0 21 0,0 0 4 0,0 0 1 16,0 0-111-16,11 0-23 0,3 7-4 0,-3-7-1 16,-4 0-8-16,7 3 0 0,0-3 0 0,-4 0 0 15,1 6 0-15,3-6-11 0,0 0 3 0,-3 0 0 16,3 0 8-16,0-6 0 0,0 3 0 0,4 3 0 16,-4 0 0-16,-4 0 11 0,5 0-3 0,-1 0 0 15,0 0 11-15,-4 0 1 0,1 0 1 0,-4 3 0 16,0 3 10-16,4-6 1 0,-4 9 1 0,-7-9 0 0,0 0-6 0,7 7-2 15,0 2 0-15,-4 0 0 0,-3-9-5 0,0 10-2 16,-3-1 0-16,-1 1 0 0,-3-1 3 0,0 7 1 16,-3-7 0-16,3 1 0 0,-4-1-2 15,-3 10 0-15,3-10 0 0,-3 7 0 0,4-7 4 0,-1 7 0 16,0-3 0-16,1-4 0 0,-1 0-3 0,4 7 0 16,0-10 0-16,4-3 0 0,-1 7 1 0,1-4 0 15,3-3 0-15,0-3 0 0,0 0-9 0,0 0-1 16,0 0-1-16,0 0 0 0,7 6-2 0,0-6 0 15,0 0 0-15,7 0 0 0,0 0-1 0,4-6 0 16,3 6 0-16,3-3 0 0,5-3-8 0,-1 3 0 0,0-7 0 16,4 4 0-1,0 0-32-15,3 3-1 0,0 3-1 0,0 0-666 0,1-7-132 0</inkml:trace>
  <inkml:trace contextRef="#ctx0" brushRef="#br0" timeOffset="79587.08">13892 7561 1090 0,'0'0'48'0,"0"0"11"0,0 0-47 0,0 0-12 16,0 0 0-16,0 0 0 0,0 0 29 0,0 0 4 0,0 0 1 0,0 0 0 15,-7 0-34-15,7 0 0 0,0 0 0 0,0 0 0 16,0 0 0-16,0 0 0 0,-7-6 0 0,7 6 0 16,0 0 0-16,0 0 0 0,0 0 0 0,0 0 0 15,0 0 22-15,4-9 4 0,-1-1 1 0,1 7 0 16,-4 3 8-16,0 0 1 0,3-6 1 0,-3 6 0 16,7 0-15-16,1 0-3 0,-1 0-1 0,-4 0 0 15,4 0-3-15,0 0-1 0,0 0 0 0,4 6 0 16,-1-3 10-16,1-3 1 0,3 0 1 0,-3 0 0 15,3 0 3-15,0 7 1 0,0-7 0 0,4 0 0 16,3 3-9-16,-7 3-1 0,0-3-1 0,-3 3 0 16,-4 4-19-16,0-1 8 0,0 1-8 0,0 5 0 15,0-2 0-15,-4-4 0 0,1 7 0 0,-4 3 0 16,4-3 8-16,-4 2-8 0,0 1 0 0,-4 0 0 16,-3-3 0-16,0 9 0 0,-7-6 0 0,3-1 0 0,1 1 8 0,-1 0-8 15,0-3 0-15,1 2 0 0,-1 1 20 0,1-3-4 16,-1 3 0-16,4-10 0 0,-4 10 9 0,8-10 2 15,-8 7 0-15,8-7 0 0,-4 1-3 0,0-4 0 16,3-3 0-16,4-3 0 0,0 0 4 0,0 0 1 16,0 0 0-16,0 0 0 0,0 0-1 0,0 0 0 15,0 0 0-15,0 0 0 0,0 0-17 0,7-3-11 16,4-3 12-16,-4-4-12 0,3 7 0 0,5-3 0 16,-5-3 0-16,4 2 0 0,0 4 0 0,0-3 0 0,1 6 0 15,-5 0 0-15,4 0 0 16,-3 0 0-16,-4 0 0 0,0 0 0 0,7 6 0 0,-3-6 0 0,-1 3 0 0,4 4-9 15,-3-1 9-15,0-3 0 0,3-3 0 16,-4 9 0-16,1-9-17 0,-1 10 1 16,1-10 1-16,-4 6 0 15,4-6-10-15,-1 0-3 0,-3 0 0 0,4 0 0 16,-4 0-24-16,0 0-6 0,0-6-1 0,4 6 0 16,-4-3-41-16,-4-4-8 0,4-2-1 0</inkml:trace>
  <inkml:trace contextRef="#ctx0" brushRef="#br0" timeOffset="80051.31">14570 7430 1699 0,'0'0'75'0,"0"0"16"0,0 0-73 0,0 0-18 16,0 0 0-16,-4 9 0 0,1 1 0 0,-1 5-16 15,-3-5 4-15,4 8 0 16,-4-2-48-16,3 0-8 0,-3 3-3 0,0-7 0 16,-4 7-21-16,4-3-4 0,-3 3 0 0,-1-4-1 0,0 4 66 0,4 0 14 15,0-3 2-15,0-7 1 0,-3 7 50 0,6-4 9 16,1-2 3-16,-1-1 0 0,1-3 15 0,3-6 3 0,0 0 1 15,0 0 0-15,0 0 3 0,7 0 1 16,-7 0 0-16,10 3 0 0,4-3-30 0,-3 0-5 0,3-3-2 0,0 3 0 16,0 0-14-16,4 0-2 0,-4 0-1 0,0 0 0 15,0 0-17-15,0 3 10 0,-3 4-10 0,3-7 8 16,-3 6-8-16,-1-3 0 0,1 6 0 0,-1-2 0 16,-3-4 0-16,1 6-11 0,-1 1 11 0,3 5-8 15,-3-5 8-15,0 5-13 0,4-2 5 0,-8-4 8 16,1 7-11-16,-1 3 11 0,-3-3-8 15,0-1 8-15,0-2-11 0,0 2 11 0,0-2-13 0,-3-7 5 16,-1 4 8-16,1-1 0 0,-8 0 0 0,4-2 0 16,-7 2-24-1,0-6-2-15,0 4-1 0,-4-4-485 0,-3 3-96 0</inkml:trace>
  <inkml:trace contextRef="#ctx0" brushRef="#br0" timeOffset="80979.92">14669 7439 921 0,'0'0'82'0,"0"0"-66"0,0 0-16 0,0 0 0 16,3 6 185-16,4-2 34 16,-7-4 6-16,4 6 2 0,3 3-169 0,0-2-34 0,0-4-6 0,-7-3-2 15,3 9-16-15,1-3-16 0,-4-6 4 0,10 3 0 16,-3 7-11-16,-7-10-1 0,0 0-1 0,0 0 0 16,8 6 14-16,-8-6 11 0,0 0-13 0,0 0 5 15,0 0 8-15,0 0 8 0,0 0-8 0,0 0 11 16,0 0-11-16,0 0 0 0,0 0 0 0,0 0 8 15,0 0 4-15,10 0 1 0,-10 0 0 0,0 0 0 16,0 0 11-16,11 0 1 0,3 0 1 0,-4 0 0 16,-3-6-2-16,4 6 0 0,-11 0 0 0,11 0 0 15,-4-3-9-15,-7 3-3 0,0 0 0 0,10-7 0 16,-3 4-12-16,-7 3 9 0,0 0-9 0,7-6 8 0,0 3-8 0,-7 3 0 16,0 0 0-16,4-6 8 0,-4 6-8 15,3-10 0-15,-3 10 9 0,0-6-9 0,4 3 9 16,-4-7-9-16,4 4 12 0,-4 3-12 0,0 3 16 0,0-6-3 15,0-4-1-15,0 10 0 16,0 0 0-16,0 0 0 0,0-9 0 0,0 9 0 0,0 0-1 0,0 0-1 16,0 0 0-16,0 0 0 0,0 0-10 0,0 0 0 15,0 0 9-15,0 0-9 0,0 0 0 0,0 0 8 16,0 0-8-16,0 0 0 0,-8 0 0 0,8 0 8 16,0 0-8-16,-3 0 0 0,-1 0 0 0,-3 6 0 15,4-6 0-15,3 0 0 0,-7 3 0 0,7-3 0 16,-4 0 0-16,4 0 0 0,0 0 0 0,-7 7 0 0,4-4 0 0,-1 3 0 15,-3-3 0-15,7 3 8 0,-7-2 0 0,4 2 0 16,-1-3-8-16,0 3 0 0,4 4 0 0,-7-10 0 16,4 9 0-16,3-9 0 0,0 0-8 0,-4 6 8 15,-3 4 0-15,4-7 0 0,3-3 0 0,-4 9 0 16,1 7 0-16,-1-7 0 0,1 1 0 0,-1-1 8 16,4 7 0-16,0-7 0 0,0 7 0 0,0-3 0 15,0 2-18-15,4 1-3 0,-8-4-1 0,8 7 0 16,-1-3 14-16,4 3 0 0,-3-4 0 0,3-2 0 15,0 3 12-15,0 2-2 0,0-2 0 0,4-3 0 16,-4 2-10-16,3 1 0 0,1-7 0 0,3 1 0 16,-4-1 22-16,1 1-1 0,0-1 0 0,-1-3 0 15,1-3-12-15,3 4-9 0,-7-7 12 0,4-7-12 16,-1 7 25-16,4 0-1 0,-3-3-1 0,-1-6 0 16,1-4-3-16,3 4-1 0,0 0 0 0,-3-1 0 15,-1-9-9-15,1 4-2 0,0 5 0 0,-1-9 0 0,-6 1 1 0,3 2 0 16,-4 3 0-16,-3-2 0 0,4-4 5 0,-8 3 1 15,1 4 0-15,-1-4 0 0,-3-3 0 0,0 10 0 16,-7-7 0-16,3 7 0 0,-3-7-15 0,0 7 9 16,-3-1-9-16,-1 7 8 0,0-3-8 0,1 3 0 15,-5-4 0-15,5 4 8 0,-4 3-8 0,3 0-9 16,4 0 9-16,0 0-13 0,3 3 2 0,1-3 1 16,3 0 0-16,0 7 0 15,7-7-150-15,0 0-31 0,0 0-5 0,0 0-2 0</inkml:trace>
  <inkml:trace contextRef="#ctx0" brushRef="#br0" timeOffset="83107.77">14104 8581 1796 0,'0'0'40'0,"0"0"8"0,0 0 1 0,-7 0 1 0,0-4-40 0,7 4-10 0,-7 4 0 0,3-4 0 15,4 0 20-15,-7 9 3 16,4-3 0-16,-1 4 0 0,1-1-23 0,-1 1 9 0,1-1-9 0,3 7 0 16,0-4 0-16,0 10 0 15,0-3 0-15,0 0 0 0,0 0 0 0,3 6 0 0,-3-7 0 16,4 11 0-16,-1-1 0 0,-3-3 0 0,4 3 0 15,-4-3 0-15,0 4 0 0,3-4 12 0,4 3-3 16,-7-3 0-16,0 3 9 0,-3-3 2 0,3 0 0 0,0-3 0 16,0 0-8-16,3 0-2 0,-3-6 0 0,0 3 0 15,0-1-10-15,0 1 0 0,0-3 0 0,0-7 8 16,4 1 0-16,-1-1 0 0,-3 1 0 0,4-4 0 16,-4-6-8-16,0 0-11 0,0 0 3 0,0 0 0 15,0 0-76-15,0 0-16 16,0 0-2-16</inkml:trace>
  <inkml:trace contextRef="#ctx0" brushRef="#br0" timeOffset="83677.27">14235 8662 1800 0,'0'0'80'0,"0"0"16"0,0 0-77 0,0 0-19 0,0 0 0 0,0 0 0 16,0 0 12-16,0 0 0 0,0 0-1 0,0 0 0 15,7 0-11-15,-7 0 0 0,10 6 0 0,-3-6 8 16,0 4-8-16,4-4 0 0,-11 0 0 0,11 0-11 15,-4 0-1-15,0 0-1 0,3 0 0 0,1-4 0 16,-1 4 13-16,1 0 0 0,-4-6 0 0,4 6 0 16,-4-3 0-16,3-3 15 0,-3 6-2 0,4-3 0 15,-4-4 24-15,4 4 5 0,-4-3 1 0,3 3 0 16,1-3-6-16,-4 6-1 0,0-4 0 0,0-2 0 16,0 6-16-16,4 0-4 0,-4-6-1 0,-7 6 0 15,7 0-15-15,0 0 11 0,-7 0-11 0,3 0 10 16,-3 0-10-16,0 0 0 0,0 0 0 0,7 6 8 0,-7-6-8 15,4 10 0-15,-1-4 0 0,1 3 8 16,-4-6-8-16,3 7 0 0,-3-1 9 0,0-3-9 16,-3 4 0-16,3 6 0 0,0-7 0 0,-4 3 8 15,4-2-8-15,4 6 9 0,-4 12 1 0,0-13-10 0,0 4 8 16,0-3-8-16,-4 3 8 0,4 0-8 16,-3-4 0-16,3 4 9 0,-4 0-9 0,1 0 0 0,-1 0 0 15,4 2 0-15,-3-2 8 0,-1-6-8 0,1 2 0 16,-1 4 0-16,1-3 8 0,-4 3-8 0,3-4 0 15,-3-2 0-15,3-4-8 0,-3 1-4 0,4-1-1 16,-1 1 0-16,-3 2 0 16,4-9-27-16,3 7-6 0,0-10-1 0,0 0 0 15,0 0-153-15,0 0-32 0</inkml:trace>
  <inkml:trace contextRef="#ctx0" brushRef="#br0" timeOffset="83982.96">14312 8929 1036 0,'0'0'92'0,"0"0"-73"0,0 0-19 0,0 0 0 15,0 0 94-15,7 6 15 0,0-6 3 0,0 3 1 16,4 3-47-16,-4-6-10 0,0 4-1 0,0-4-1 15,0 6-31-15,4-3-7 0,-1-3 0 0,1 6-1 0,0-6-15 0,3 0 0 16,0 0 0-16,0-6 0 0,0 3-12 0,0-3-6 16,4 6-1-16,-4 0 0 15,-4-10-33-15,5 7-6 0,-1-3-2 0,-4 6 0 16,4-3-12-16,-3-4-2 0,3 7-1 0,-3 0 0 16,3-3 27-16,0-3 6 0,-4 0 1 0,1 2 0 0,0 4 21 0,3-6 5 15,-4-3 1-15,1-1 0 0</inkml:trace>
  <inkml:trace contextRef="#ctx0" brushRef="#br0" timeOffset="84462.21">14817 8537 1962 0,'-14'-10'87'0,"7"17"17"0,-1-4-83 0,1-3-21 0,0 9 0 0,4-3 0 15,-1 4 9-15,-3-1-9 0,4 7 12 0,-1-7-12 16,4 4 0-16,0 3 0 0,0-7-15 0,0 10 5 31,0-10-22-31,4 7-5 0,-4 3-1 0,3-4 0 0,1-2 25 0,-1 3 5 0,1 2 8 0,3-2-13 16,-4-3 13-16,4 2 0 0,-3 1 0 0,3-4 0 16,0 4 0-16,0-6 0 0,0-1 0 0,0 0 0 15,0 1 0-15,4-1 0 0,-4-9 0 0,4 6 0 16,3 4 0-16,-4-10 0 0,-10 0 0 0,11 9 0 15,3-9 36-15,-3 7 1 0,3-7 0 0,-4 3 0 16,-10-3-14-16,11 0-3 0,-1 6-1 0,1-3 0 16,-11-3-19-16,11 0 0 0,-4 6 8 0,3-2-8 15,-10-4 0-15,4 6 8 0,3-3-8 0,-7-3 0 0,0 0 12 0,7 6-4 16,-4 10 0-16,1-13-8 0,-4 6 18 0,0-9-3 16,0 0-1-16,0 10 0 0,-4-1 1 0,1 1 0 15,-1-4 0-15,1 3 0 0,-4 1-1 0,3-10 0 16,4 0 0-16,-10 9 0 0,-1-3-6 0,0-2-8 15,1 2 11-15,-4 3-11 0,3-3 8 0,-3 4-8 16,0-1 0-16,-4 1 0 0,1-1 0 0,3 1 0 16,-4-1 0-16,0 0 0 15,4 1-27-15,-3-4 1 0,-1-3 0 0,0 3 0 16,1-2-47-16,6-4-10 0,-3 0-1 0,3 0-493 16,-3 0-99-16</inkml:trace>
  <inkml:trace contextRef="#ctx0" brushRef="#br0" timeOffset="84764.47">14764 8471 2325 0,'-18'-6'51'0,"18"6"10"0,0 0 3 0,0 0 2 0,-10 0-53 0,10 0-13 0,0 0 0 0,0 0 0 16,0 0 0-16,0 0 8 0,7 9-8 0,-4-3 0 0,4-3 0 0,0 4 0 15,4-4-8-15,6 3 8 0,1 0-13 0,3-3 4 16,-3-3 1-16,3-3 0 0,0 3 8 0,4-6-10 16,-4 6 10-16,4 0-10 0,-8 0-9 0,5 0-1 15,-5 6-1-15,1-3 0 16,-4-3-43-16,0 7-8 0,0-4-1 0,-3-3-1 15,-1 6-30-15,-3-3-7 0,4 7-1 0,-11-10 0 0</inkml:trace>
  <inkml:trace contextRef="#ctx0" brushRef="#br0" timeOffset="94553.45">14146 9785 907 0,'-10'-10'40'0,"10"10"8"0,0 0-38 0,0 0-10 0,0 0 0 0,0 0 0 16,0-6 36-16,-4 3 6 0,4-3 1 0,0 3 0 16,0-7-27-16,-3 4-4 0,3-4-2 0,3 1 0 15,1 3-10-15,-4-4 0 0,0 1 0 0,0 6 8 16,7-7 8-16,-7 4 2 0,0-3 0 0,3-1 0 0,-3 4 32 0,0 6 6 15,0 0 2-15,0 0 0 0,0-3-3 0,0 3-1 16,0 0 0-16,0 0 0 0,0 0-18 16,0 0-4-16,0 0-1 0,0 0 0 0,0 0-8 0,0 0-2 15,0 0 0-15,0 0 0 0,0 0 1 0,0 0 0 16,0 9 0-16,0-2 0 0,0 2 4 0,0-9 1 16,0 0 0-16,4 9 0 0,-1 4 1 15,-3-4 1-15,4 7 0 0,0-7 0 0,-8 7 3 0,4-3 0 16,4-4 0-16,-1 7 0 0,1-1-4 0,-4-2 0 15,0 3 0-15,3 2 0 0,4 1-18 0,-3-3-10 16,-4 9 10-16,0-6-10 0,7 0 13 0,-7 0-3 16,-4-1-1-16,4 1 0 0,-3 6 1 0,3-6 0 15,-4-3 0-15,1 3 0 0,3-1 0 0,0 1 0 16,0-3 0-16,-4 0 0 0,4-4-2 0,0-3 0 0,-3 4 0 16,3-4 0-16,0-5-8 0,0-4 0 0,0 0 9 0,0 0-9 15,0 0 8-15,0 0-8 0,0 0 10 0,0 0-10 16,0 0 0-16,0 0 8 0,0 0-8 0,0 0 0 15,0 0-12-15,0 0-4 0,0 0-2 0,0 0 0 32,0 0-42-32,0 0-9 0,0 0-2 0,0-4 0 15,0-5-105-15,0 9-20 0,0 0-5 0,0 0-1 0</inkml:trace>
  <inkml:trace contextRef="#ctx0" brushRef="#br0" timeOffset="95378.07">14556 9590 1227 0,'0'0'54'0,"0"0"12"0,-4 0-53 0,-6 0-13 16,2 0 0-16,1 0 0 0,0 7 33 0,0-7 4 15,-3 0 1-15,3 0 0 0,0 0-19 0,0 3-4 0,-1-3-1 0,1-3 0 16,-3 3-14-16,6 0 0 0,-3 0 8 0,4 0-8 16,-4 0 0-16,7 0 0 0,-4 0 0 0,4 0 0 15,-7 0 9-15,7 0-1 0,-7 0 0 0,7 0 0 16,0 0 20-16,-3 3 3 0,3-3 1 0,0 0 0 15,-4 6-6-15,4-6-1 0,0 0 0 0,0 0 0 16,-4 9 7-16,4 1 0 16,0-10 1-16,0 0 0 0,-3 6-7 0,3-6-2 0,0 0 0 0,3 10 0 15,-3-10-2-15,0 0-1 0,0 0 0 0,4 3 0 16,-4-3 3-16,0 0 1 0,0 0 0 0,7 6 0 16,-7-6 1-16,11 0 0 0,-4 0 0 0,3 0 0 15,1-6-2-15,-4 6-1 0,0-3 0 0,4-4 0 16,-1 4-3-16,1-3 0 0,-1-4 0 0,-3 10 0 15,4-3-11-15,-4-3-9 0,4 6 12 0,-4 0-12 16,0-6 8-16,0 6-8 0,0 0 0 0,0 0 0 0,0 0 8 0,-7 0-8 16,7 0 0-16,0 6 0 0,0 0 0 0,-3-3 8 15,-4-3-8-15,0 0 0 0,0 0 11 0,0 0-11 16,0 0 10-16,0 0-10 0,0 0 11 0,7 0-11 16,-7 0 12-16,0 0-12 0,0 0 13 0,0 0-4 15,3 10-1-15,-3-10 0 0,0 0-8 0,0 0 12 16,0 0-12-16,0 0 12 0,0 0-3 0,0 0 0 15,0 0 0-15,-3 9 0 0,3-9-9 0,0 10 10 16,-4-4-10-16,1 3 10 0,3 1-2 0,-4-1-8 16,1 7 12-16,3-7-4 0,-4 1-8 0,4 5 0 15,0-2 0-15,-4 3 0 0,4-7 0 0,-3 10 0 16,3-4 0-16,0-2 0 0,0 3 0 0,0 2 0 0,0-2 0 16,0-3 8-16,3 2-8 0,-3 10 0 15,4-6 0-15,0 0 0 0,-4 0 0 0,3 0 0 0,1-4 0 16,-4 4 0-16,3 0 0 0,1 6 0 0,-4-6 0 15,0 6 0-15,0-6 0 0,0-3 0 0,0 2 0 0,0-2 0 16,0-3 0-16,0 5 0 0,0-2 0 0,0-7 0 16,-4 1 0-16,4 6 8 0,-3-7-8 0,3-6 0 15,0-3 0-15,-4 6 0 0,4-6 8 0,-3 10-8 16,-1-10-12-16,4 0-5 0,-7 6-1 0,0-6 0 31,7 0-30-31,-4-6-7 0,-6 6-1 0,3-10 0 0,0 4-93 0,0 6-19 16,3-9-4-16,-6 6-1 0,2-7-49 15,1 4-10-15</inkml:trace>
  <inkml:trace contextRef="#ctx0" brushRef="#br0" timeOffset="95888.7">14450 9935 230 0,'0'0'10'0,"0"0"2"0,0 0-12 0,0 0 0 16,0 0 0-16,0 0 0 0,0 0 206 0,0 0 38 15,0 0 8-15,0 0 2 0,0 0-156 0,0 0-31 16,0 0-7-16,0 0 0 0,0-6-37 0,0 6-7 16,3-3-2-16,-3-3 0 0,4-4 2 0,-4 7 0 15,0 3 0-15,0 0 0 0,0 0 16 0,0 0 3 16,0 0 1-16,7-6 0 0,-7 6 3 0,7 0 1 16,0-3 0-16,4-4 0 0,-4 7 9 0,0-6 3 0,0 3 0 0,3 3 0 15,-3-6-10-15,4 6-2 0,-4 0 0 0,4-3 0 16,-1-4-20-16,-3 7-4 0,4 0 0 15,-4 0-1-15,0 0-15 0,4 0 9 16,-4 0-9-16,0 0 8 0,-7 0-8 0,0 0 10 0,10 0-10 0,-10 0 10 16,0 0-10-16,0 0 0 0,4 0 9 0,-4 0-9 15,0 0 12-15,0 0-3 0,0 0 0 0,7-3 0 16,-4-3-9-16,1 6 0 0,-1-10 0 0,-3 10 0 16,0 0 16-16,4-3-3 0,-1-3 0 0,-3 6 0 15,0 0-13-15,0-9-15 0,0 9 3 0,0 0 1 16,4-7 11-16,-4 7-10 0,0 0 10 0,0 0-10 15,4-3 10-15,-4 3 0 0,0 0 0 0,0 0 0 16,0 0 0-16,0 0 0 0,0 0 0 0,0 0-8 16,0 0 8-16,0 0-8 0,0 0 8 0,0 0-8 15,0 0 8-15,0 0-8 0,0 0 8 0,0 0-8 0,0 0 0 16,0 0 0-16,0 0 0 0,0 0 0 0,0 0-1 0,0 0 0 16,0 0 0-16,0 0 0 0,0 0-3 0,0 0 0 15,0 0 0-15,0 0 0 16,7 0-12-16,-7 0-4 0,0 0 0 0,0 0 0 15,0 0-33-15,0 0-7 0,0 0-2 0,0 0-727 0</inkml:trace>
  <inkml:trace contextRef="#ctx0" brushRef="#br0" timeOffset="96475.91">14877 9559 1364 0,'0'0'30'0,"0"0"6"0,0 0 2 0,0 0 0 0,0 0-30 0,0 0-8 0,7 3 0 0,-7-3 0 16,0 0 9-16,3 10 1 0,1-1 0 0,-1-3 0 15,-3-6-10-15,0 10 0 0,0-1 0 0,-3 0 8 16,3-2-8-16,-4 2 8 0,1-6-8 0,-1 7 8 15,1-1 15-15,-1 7 2 0,-3-7 1 0,4 7 0 16,-5-7 16-16,5 1 3 0,-4 5 1 0,0-2 0 16,0-4-14-16,0 1-4 0,0-1 0 0,3 7 0 15,-3-7 7-15,4-3 1 0,3-6 0 0,0 0 0 16,0 0 0-16,0 0 0 0,0 0 0 0,0 0 0 0,0 10-1 0,0-10 0 16,0 0 0-16,0 0 0 0,10 3-2 0,-10-3 0 15,0 0 0-15,7 0 0 0,7 0-15 0,-3-3-3 16,-4 3-1-16,4-6 0 0,3 2-6 0,-4-2-8 15,4 6 11-15,0-3-11 0,-3-3 0 0,3 6 0 16,-3 0 0-16,3 0 0 0,-4 0 0 0,1 0 0 16,0 0 0-16,-1 6 0 0,-3-3 0 0,0 3 0 15,4-2 0-15,-8 2 0 0,1 3 0 0,-1 1 0 16,1 5 0-16,0-2 0 0,-4-4 0 0,-4 7 8 16,0 3 1-16,1-4 0 0,-1-2-9 0,1 3 12 15,-1 9-12-15,-3-6 12 0,0-7-4 0,0 4 0 16,0 3 0-16,0-4 0 0,0 1-8 0,0-3 8 0,0-4-8 15,3 0 8-15,-3 1-8 0,0-4 10 0,0 3-10 16,0 1 10-16,4-4-10 0,-4-3 0 16,0-3 0-16,-1 7 0 0,5-4 0 0,-4-3 0 0,-4 0 0 0,4 0 0 31,0 6-30-31,0-3-2 0,0-6 0 0,4-3 0 16,-8 6-33-16,4 0-7 0,0-3-2 0,0-4 0 0,0 4-155 15,0-3-31-15,-7-13-7 0,3 10-1 0</inkml:trace>
  <inkml:trace contextRef="#ctx0" brushRef="#br0" timeOffset="96708.82">14923 9518 2062 0,'0'0'92'0,"0"0"18"16,0 0-88-16,-8 0-22 0,1-3 0 0,4-3 0 0,3 6 56 15,0 0 8-15,0 0 0 0,-4-10 1 16,4 7-34-16,0-9-7 0,0 12-2 0,4-3 0 0,3-4-14 0,4-2-8 16,3 6 10-16,-4-3-10 0,8-4 8 0,-1 7-8 15,-2-3 0-15,6-4 9 0,0 4-9 0,0 3 0 16,4 3-12-16,-4-6 12 16,4 6-164-16,-4 0-26 0,4 0-5 0</inkml:trace>
  <inkml:trace contextRef="#ctx0" brushRef="#br0" timeOffset="106996.52">15526 9590 1558 0,'0'0'69'0,"0"0"15"16,0-9-68-16,-4 6-16 0,4-3 0 0,0 6 0 16,0 0 27-16,0 0 1 0,4-10 1 0,-4 7 0 0,3-3-21 0,1-4-8 15,3 1 0-15,0 3 0 16,0 2 0-16,0-2 0 0,0-3 0 0,0-1 0 0,0 7 0 0,4-3 0 16,-4 6 0-16,0-9 0 0,7 9 0 0,-3-7 0 15,-1-2 8-15,1 6-8 0,3-3 31 0,-4 2 0 16,1-2 0-16,-4 6 0 0,4 0-31 0,-1 0 0 15,-3 0 0-15,0 0 0 0,-7 0 11 0,4 10-1 16,3-1 0-16,0 0 0 0,-7-2-2 0,0 2-8 16,4 0 12-16,-4 1-4 0,0-1 6 0,0 1 1 15,0 5 0-15,0-5 0 0,-4 5 1 0,0-2 0 16,1 3 0-16,-4-1 0 0,0-2-2 0,0 6 0 16,0-4 0-16,0 1 0 0,-4-3 6 0,4 2 0 0,0 4 1 15,-4-3 0-15,4-4-5 0,0 4 0 16,4-7-1-16,-4 7 0 0,3-7 13 0,-3 1 2 15,4-7 1-15,3 3 0 0,-4 4-23 0,1-1-8 16,3-9 0-16,0 6 0 0,0-6 14 0,0 0-3 16,0 0-1-16,0 0 0 0,0 3-10 0,0-3 12 0,0 0-12 0,0 0 12 15,0 0-12-15,0 0 12 0,7 7-12 0,3-4 12 16,1-3-2-16,-4-3 0 0,3 3 0 0,1-7 0 16,0 7 2-16,-1-3 1 0,4-3 0 0,0 6 0 15,-3-6 3-15,3 3 0 0,0 3 0 0,0 0 0 16,0-7-16-16,4 7 0 0,-7-3 0 0,3 3 0 15,3 0 0-15,-3 0 8 0,-3 0-8 0,3 0 0 16,-7 0 0-16,4 0 0 0,-11 0 0 0,10 0 0 16,-10 0 0-16,11 0 0 0,0 0 0 0,-4 0 0 0,-7 0 0 15,10 0 0-15,-10 0 0 0,0 0 0 0,7 0 0 0,-7 0 0 16,0 0 0-16,11 0 0 0,-1-6-12 0,-10 6-3 16,0 0 0-16,0 0 0 15,0 0-36-15,0 0-7 0,0 0-2 0,0 0 0 16,0 0-158-16,0 0-32 0</inkml:trace>
  <inkml:trace contextRef="#ctx0" brushRef="#br0" timeOffset="107655.98">15991 9412 1324 0,'0'0'118'0,"0"0"-94"0,0 0-24 0,0 0 0 15,0 0 175-15,0 0 30 0,0 0 7 0,0 0 0 16,0 0-174-16,11 0-38 0,-11 0 0 0,11 6 0 15,-4-6 0-15,-7 0 0 0,0 0 0 0,10 0 0 16,1 3-10-16,-1-3 10 0,1 0-8 0,-4 0 8 16,-7 0-16-16,11-3 3 0,3 3 0 0,-4-6 0 15,1 6 22-15,-4-4 5 0,4-2 1 0,-1 3 0 16,1-3 23-16,-1 3 5 0,1-4 1 0,-1-2 0 16,1 3-10-16,0 3-2 0,-1-4 0 0,-3 4 0 0,7-3-10 0,-3 3-2 15,0-4-1-15,-1 4 0 0,-3-3-11 16,4 3-8-16,-1-3 12 0,-3 6-12 0,-7 0 8 0,4-10-8 15,7 10 0-15,-4-6 0 0,-7 6 16 0,0 0-1 16,0 0 0-16,0 0 0 0,0 0-15 0,0 0 11 16,0-3-11-16,0 3 10 0,0 0-1 0,0 0 0 15,0 0 0-15,0 0 0 0,-7 9 1 0,3-2 0 16,-3-4 0-16,3 6 0 0,-3-3-2 16,4 4 0-1,-1-1 0-15,-3 1 0 0,0 5-8 0,0-2 0 0,4-4 9 0,-4 7-9 0,3 3 0 0,0-10 8 0,1 7-8 16,-1-4 0-16,1 4 0 0,-1 3 0 0,1-4 0 0,-1-5 0 15,-3 9 0-15,4-10 0 0,-1 7 0 16,4-4 0-16,-3 4 0 0,-1 3 0 0,1-10 0 16,-4 7 0-16,7-7 0 0,-4 1 0 0,4 5 0 0,-3-5 0 15,-1-1 0-15,0 1 0 0,1-1 0 0,3 0 0 16,-4 1 0-16,4-1 0 0,-3 1-8 0,3-1 8 16,0-3-20-16,0 4 2 0,0-1 0 0,0 1 0 15,0-10-21 1,0 9-4-16,0-3-1 0,0-6 0 0,-4 10-12 0,4-10-2 15,0 3-1-15,0-3 0 0,0 0-4 0,0 0-1 16,0 0 0-16,0 0 0 0,0 0-143 0,0 0-29 0</inkml:trace>
  <inkml:trace contextRef="#ctx0" brushRef="#br0" timeOffset="108050.52">15977 9703 345 0,'0'0'31'0,"0"0"-31"0,0 0 0 0,0 0 0 15,0 0 436-15,0 0 80 0,7-6 17 0,4 6 3 16,0-3-432-16,-1-3-88 0,1 2-16 0,3-2 0 16,0-3 0-16,0 6 0 0,4-4 0 0,-1-2 0 15,1 3-10-15,0 3 10 0,-4-4 0 0,3 4-9 16,1-3-11-16,-4-4-3 0,0 10 0 0,-3-3 0 16,-1 3 11-16,1 0 1 15,-4 0 1-15,0-6 0 0,0 6 10 0,4 6 0 0,-4-6 0 0,-7 0 0 16,0 0 0-16,7 3 0 0,3-3 9 0,1 0-9 15,-11 0 0-15,0 0 0 0,0 0 0 0,0 0 0 16,4-3 0-16,3-3 0 0,-7 6 0 0,3-9-9 31,4 2-151-31,-3 4-31 0,-4-6-5 0</inkml:trace>
  <inkml:trace contextRef="#ctx0" brushRef="#br0" timeOffset="108608.16">16429 9214 1036 0,'0'0'46'0,"0"0"10"0,0 0-45 0,0 0-11 0,0 0 0 16,7 0 0-16,-7 0 202 0,0 0 38 0,10 6 8 15,-2-3 2-15,-8-3-210 0,7 10-40 16,-4 6-11-16,4-7-1 16,-7 7-27-16,0-4-5 0,0 4-2 0,-3 3 0 15,-1-1 4-15,1 8 1 0,-4-8 0 0,3 7 0 0,-3-6 41 0,0 0 0 0,0 0 0 0,3-10 0 16,1 1 14-16,3 5-2 0,-7-5 0 0,7-4 0 16,0-6 26-16,0 9 5 0,0-9 1 0,0 0 0 15,0 0-8-15,10 4-2 0,-3-4 0 0,4 6 0 16,0-6 1-16,3 0 0 0,0-6 0 0,-4 6 0 15,1-4-5-15,3-2-1 0,-3 6 0 0,-1-3 0 16,1 3-15-16,-1-6-3 0,1 6-1 0,0-3 0 16,-1-4-10-16,4 7 10 0,-3-3-10 0,-4-3 10 15,3 6-10-15,1-6 0 0,0 6 9 0,-4 0-9 0,-7 0 0 16,7 6 0-16,3-6 0 0,-3 0 0 16,-3 6 12-16,-1-3-1 0,4-3-1 0,1 10 0 0,-5-4-10 0,1-3 0 15,-4 7 0-15,3-4 0 0,-3 3 8 0,-3 1-8 16,3-1 8-16,-4 1-8 0,4 5 12 0,-3-5-4 15,-1 5 0-15,-3-2 0 0,3-4-8 16,1 7 12-16,-4-7-12 0,0 7 12 16,0-3-12-16,0-4 0 0,-4 0 0 0,1 7 8 0,-1-7-8 0,0 1 0 15,1-4-10-15,-1 4 10 16,-3-7-34-16,-4 3-1 0,1 3 0 0,-1 1 0 16,1-1-39-16,-5-3-8 0,1-2-2 0,-4 5 0 15,1 0-95-15,3-2-19 0,-1-4-4 0,5 3-430 0</inkml:trace>
  <inkml:trace contextRef="#ctx0" brushRef="#br0" timeOffset="108957.64">16454 9311 2437 0,'0'0'108'0,"0"0"22"0,0 0-104 0,0 0-26 15,3 0 0-15,4-9 0 0,0 9 8 0,4 0-8 16,-1-6 8-16,4 6-8 0,1-4 0 0,2-2-9 15,1 3 0-15,0-3 0 0,3 6-3 0,-4-10-1 16,4 10 0-16,1-9 0 16,-1 3-27-16,-4 3-6 0,5-4-1 0,-1 4 0 15,0-6-30-15,-3 2-7 0,3-2 0 0,-4 0-1 16,1-1-102-16,-4 4-20 0,0-3-4 0,0-1-1 0</inkml:trace>
  <inkml:trace contextRef="#ctx0" brushRef="#br0" timeOffset="111104.12">15610 8323 1911 0,'0'0'84'0,"0"0"19"0,-3-3-83 0,3 3-20 16,0 0 0-16,0 0 0 0,0 0 45 0,0 0 5 16,0 0 1-16,0 0 0 0,0 0-30 0,0 0-5 15,0 0-2-15,0 10 0 0,-4-1-14 0,4 7 0 16,0-4 0-16,0-2 0 0,0 5 0 0,0 4 0 16,-3 0 0-16,3-3 0 0,0 9 0 0,-4-6 0 0,4-1 0 0,-3 8 0 15,-1-8 24-15,1 11-2 0,3-11 0 0,-4 8 0 16,1-1 6-16,3-7 2 15,-4 1 0-15,4 0 0 0,-3 0-6 0,3 3-2 0,0-3 0 0,0-7 0 16,-4 4-10-16,8 0-3 0,-4-4 0 0,3-3 0 16,-3 1-9-16,4 2 0 0,-4-8 9 0,0-4-9 15,0 0 0-15,3 9 0 0,-3-9 0 0,0 9-12 32,0-9-28-32,0 0-7 0,0 0-1 0,0 0 0 0,0 0-48 15,-3 7-9-15,3-7-3 0,-4 3-792 0</inkml:trace>
  <inkml:trace contextRef="#ctx0" brushRef="#br0" timeOffset="111672.12">15681 8493 1994 0,'-11'-10'88'0,"11"10"19"0,0 0-86 0,0 0-21 0,0 0 0 0,0 0 0 16,0 0 0-16,0 0 8 0,0 0-8 0,7 0 0 16,1-9 0-16,6 6 0 0,3-3 0 0,-3 6 0 15,0-10-10-15,1 7 10 0,-1-3-12 0,3-4 12 16,-3 4 0-16,-3 6-8 0,3-3 8 0,-3-3 0 15,6 6 10-15,-6-3 6 0,3-7 0 0,-3 4 1 16,-1 6-17-16,1-3 0 0,-1 3 0 0,-3-7 0 16,4 7 13-16,-4 0-1 0,-7 0 0 0,0 0 0 15,0 0 20-15,0 0 3 0,11-3 1 0,-4-3 0 16,-7 6-7-16,0 0-1 0,0 0 0 0,0 0 0 16,10 0-10-16,-10 0-2 0,0 0-1 0,7-6 0 15,-7 6-1-15,0 0 0 0,0 0 0 0,0 0 0 16,0 0 7-16,0 0 2 0,0 0 0 0,0 0 0 15,0 0-23-15,0 0 0 0,0 0 0 0,0 0 0 16,7 12 11-16,-3 1-3 0,-1 3 0 0,-3-4 0 16,-3-2-8-16,3 5 0 0,-4 1 0 0,1 3 0 0,-1-1 0 0,1-2 0 15,-1 3 0-15,1 0 0 0,-4 0 0 0,3-1-14 16,1-2 3-16,-1 9 1 0,1-6 10 0,-1 0 0 16,4 0 0-16,0-1 0 0,-3-2 0 0,-1 9 0 15,4-12 0-15,-3 6 0 0,3 3 0 0,0-4 0 16,0-5 8-16,3 3-8 0,-3-1 0 0,4-2 0 15,-4-4-10-15,3 1 10 0,1 2-21 0,-1-9 2 16,-3 7 1-16,0-10 0 16,0 0-49-16,0 0-9 0,0 0-3 0,4 9-587 15,-4 1-118-15</inkml:trace>
  <inkml:trace contextRef="#ctx0" brushRef="#br0" timeOffset="111989.8">15762 8659 1785 0,'0'0'159'0,"0"0"-127"0,0 0-32 0,-7 3 0 15,4 3 135-15,3-6 21 0,3 10 4 0,4-1 0 16,-7-9-126-16,7 7-26 0,4-4-8 0,-1 3 0 16,4-6 0-16,4 0-12 0,0 0 0 0,6-6 1 15,1 6-13 1,3-10-2-16,1 7-1 0,-5-3 0 0,1-4 6 0,0 4 1 0,-4 3 0 0,0-3 0 16,0 3-12-16,-3 3-1 0,-1-7-1 0,-2 4 0 15,-1 3-34-15,-4 0-6 0,4-6-2 0,-3 6-483 16,-4 6-97-16</inkml:trace>
  <inkml:trace contextRef="#ctx0" brushRef="#br0" timeOffset="112477.49">16281 8276 1440 0,'0'0'128'0,"0"0"-103"0,-4 0-25 0,-3 7 0 16,0-7 135-16,7 0 21 0,0 0 5 0,-3 9 1 16,-5 1-138-16,5-7-24 0,-1 12-13 0,1-5 1 15,-4 9 12-15,7-4-12 0,-4-2 12 0,4 2-12 16,0 1 4-16,0-3 0 0,0 2 0 0,0 1 0 16,0-3 8-16,0 2-8 0,0-2 8 0,4 2-8 15,-4 4 8-15,3-9-10 0,1 5 10 0,-4-5-10 16,0 5 10-16,3-5 0 0,1 2 0 0,3-5-8 15,-3 2 8-15,3 7 0 0,-4-7 0 0,4 1 8 16,0-7 8-16,4 6 1 0,-1-9 1 0,-3 6 0 16,1 4 11-16,2-10 3 0,1 6 0 0,3-3 0 0,0-3-7 15,4 0-1-15,-4-3 0 0,0-3 0 0,3 6-8 16,1-10-1-16,-4 10-1 0,4-6 0 0,-11 6-5 16,7 0-1-16,-3-3 0 0,-4 3 0 0,0-6-8 0,-7 6 0 15,0 0 0-15,0 0 8 0,0 0-8 0,0 0 12 16,0 0-12-16,0 0 12 0,0 0-4 0,-4 9-8 15,1-3 12-15,-4 4-4 0,-1-1-8 0,1 1 12 16,-7-4-12-16,4 3 12 0,-1 1-12 0,-3-1 0 16,0 1 0-16,0-4 8 0,0 3-8 0,-4-6 0 15,4 7 0-15,0-4-11 16,3-3-28-16,-3 3-5 0,4 4-2 0,-5-1 0 16,1-9-37-16,0 7-7 0,0-4-2 0,4-3 0 15,-5 0-159-15,1 0-32 0</inkml:trace>
  <inkml:trace contextRef="#ctx0" brushRef="#br0" timeOffset="112751.5">16224 8339 1612 0,'-14'-3'72'16,"14"3"14"-16,-3 3-69 0,3-3-17 15,0 0 0-15,0 0 0 0,0 0 240 0,0 0 45 0,7 0 9 0,0 10 2 0,7-10-240 0,0 6-48 16,11-3-8-16,-1-3 0 0,-2 0-12 0,2 0 4 16,4-9 0-16,1 9 0 15,-1-4-23-15,0-2-4 0,0 6-1 0,-3-3 0 16,-4-3-56-16,4-1-11 0,-7 4-2 0,-1-3-574 15,1 6-114-15</inkml:trace>
  <inkml:trace contextRef="#ctx0" brushRef="#br0" timeOffset="118040.14">15558 7304 230 0,'0'0'20'0,"-8"-9"-20"16,5 6 0-16,3-3 0 0,-7 6 255 0,7 0 46 15,-4-7 10-15,1 4 1 0,3 3-211 0,0 0-42 16,-4-6-9-16,4 6-2 0,0 0-4 0,0 0 0 16,0 0-1-16,0 0 0 0,0 0-13 0,0 0-2 15,0 0-1-15,0 0 0 0,0 0-9 0,0 0-2 0,0 0 0 16,4 9 0-16,-1 4 7 0,-3-1 1 15,4-2 0-15,-4-1 0 0,0 10 0 0,0 3 1 16,0-3 0-16,0 0 0 0,0-1-2 0,0 1-1 0,0 6 0 16,-4 0 0-16,4-6-4 0,0 9-1 0,-3-9 0 15,3 6 0-15,0-6-4 0,0 0-1 0,0 3 0 0,0-3 0 16,0-7-3-16,0 4-1 0,3 3 0 0,1-4 0 16,-4-2-8-16,3-4 0 0,1 4 0 0,-1-4 0 15,5 1 0-15,-5-7 0 0,4 6-14 0,0-2 5 16,-7-7-17-1,0 0-3-15,7 0-1 0,-7 0 0 0,7 3-24 16,-7-3-5-16,0 0-1 0,7 0 0 0,-7 0-39 0,7 6-8 0,-7-6-1 16,4 9-619-16</inkml:trace>
  <inkml:trace contextRef="#ctx0" brushRef="#br0" timeOffset="118599.08">15790 7417 576 0,'0'0'51'0,"0"0"-41"0,0 0-10 0,-7 0 0 16,7 0 209-16,-3 0 40 0,-4-6 8 15,7 6 2-15,0 0-185 0,0 0-37 0,0 0-7 0,0 0-2 16,0 0-28-16,0 0 0 0,0 0 0 0,7 0 0 16,3 0 0-16,-3 0 0 0,4 0 0 0,-4 0 0 15,-7 0 0-15,7 6 0 0,4-3 0 0,-4 4 0 16,-7-7 0-16,0 0 0 0,7 9 0 0,-4-6 0 16,-3-3 0-16,4 16 0 0,-4-16 0 0,3 9 0 15,-3-9 21-15,4 10-1 0,-4-10-1 0,0 9 0 16,0-9 12-16,3 6 2 0,-3-6 1 0,0 0 0 15,4 10 1-15,-4-10 0 0,0 0 0 0,7 9 0 16,-7-9-6-16,7 10-1 0,0-4 0 0,0-3 0 16,4 6-15-16,-4-2-3 0,3-4-1 0,1 3 0 15,0-3-9-15,-4 3 10 0,0 4-10 0,3-7 10 16,1 10-10-16,-11-13 0 0,10 3 0 0,-3 6 0 16,4 1 0-16,-4-1 0 0,0-3 0 0,0 4 0 0,0-1 0 0,-3 0 0 15,-1 1 0-15,-3-1 8 0,0 1-8 0,0-1 12 16,-3 7-12-16,-1-7 12 0,1 1-1 0,-4-1 0 15,0 0 0-15,-4 4 0 0,4-4-11 0,-4 1 0 16,1-1 9-16,-1 1-9 0,-3-7 0 16,4 3 0-16,-5 3 0 0,1 1 0 0,0-10 0 0,-3 6-15 15,2-3 3-15,-2-3 0 16,-1 6-12-16,4-6-1 0,0 4-1 0,-4-4 0 16,1-4-23-16,3-2-5 0,-1 3-1 0,1-3-510 15,4-4-103-15</inkml:trace>
  <inkml:trace contextRef="#ctx0" brushRef="#br0" timeOffset="119273.54">15766 7436 1382 0,'0'0'123'0,"0"0"-99"0,0-6-24 0,0 6 0 15,-4 0 60-15,4 0 8 0,0 0 0 0,0 0 1 16,0 0-52-16,0 0-17 0,0 0 10 0,7-3-10 16,-7 3 8-16,0 0-8 0,7-7 8 0,0-2-8 0,0 9 0 0,4-9 0 15,-4 9-9-15,4-10 9 0,-1 10 0 16,1-6 0-16,6-4 0 0,-3 10 0 0,1-3 0 0,-1-3 11 16,0 6 0-16,3-9 0 0,-6 9 27 0,3-10 6 15,0 10 0-15,0 0 1 0,-3 0-21 0,0-6-5 16,-1 12-1-16,1-6 0 0,-1 0 3 0,-3 0 1 15,-7 0 0-15,11 0 0 16,-11 0-4-16,0 0-1 0,0 0 0 0,7-6 0 0,-7 6-2 0,0 0-1 16,7-3 0-16,-7 3 0 0,0 0 7 0,0 0 2 15,7-6 0-15,-7 6 0 0,0 0-11 0,0 0-1 16,4-4-1-16,-1-2 0 0,-3 6 0 0,0 0 0 16,0 0 0-16,0 0 0 0,0 0-10 0,0 0 10 15,0 0-10-15,0 0 10 0,0 0-10 0,0 0 0 0,0 0 9 16,0 0-9-16,0 0 8 0,0 0-8 0,0 0 8 15,4 6-8-15,-4 4 9 0,3-1-9 0,-3 7 12 0,0-4-12 16,0-2 12-16,0 6-12 0,0 2 12 0,0-2-12 16,0-3 8-16,0 9-8 0,4-10 0 0,-1 7 0 15,1 3 8-15,3-3-8 0,-4-7 0 0,4 4 0 16,4 3 0-16,-4-4 0 0,4-5 0 0,-1-1 0 16,1 7 0-16,3-4 8 0,-3-2-8 0,3-1 0 15,0-2 18-15,3 2-3 0,-3-9-1 0,4 9 0 16,-4-9 7-16,0 0 2 0,0 0 0 0,1 0 0 15,2-6-5-15,1 3-1 0,-4-3 0 0,4-4 0 16,-1 1-4-16,1-1-1 0,-4-8 0 0,4 2 0 16,-4 3 0-16,0-2-1 0,-4-4 0 0,-3 3 0 15,1-3-11-15,-1 1 12 0,-4-1-12 0,-3 3 12 16,0-3-12-16,-3 0 12 0,-4 10-12 0,-4-7 12 16,-3-2 4-16,0 2 0 0,-4 6 1 0,-3 7 0 0,0-3-17 15,0 6 0-15,3 0 0 0,-3 6 0 0,-4-3 0 0,-3 4 0 16,0 2 0-16,3 1 0 0,-3-1 0 0,3 0 0 15,4 7 0-15,-4-7 10 16,4 4-116-16,3 3-23 0,-3-10-5 0</inkml:trace>
  <inkml:trace contextRef="#ctx0" brushRef="#br0" timeOffset="123831.48">17896 7286 1785 0,'0'0'159'0,"-3"-10"-127"16,3 10-32-16,0 0 0 0,0 0 59 0,0 0 5 15,-4-6 2-15,4 6 0 0,-7 0-43 0,7 0-9 16,-3 0-2-16,-8 0 0 15,1 0-40-15,-1 6-9 0,-3-6-2 0,-4 0 0 16,1 3 9-16,-1 4 2 0,-3-7 0 0,0 6 0 0,-4-3 28 0,0 6 0 0,-3-2 13 0,0-4-4 16,-4 3 38-16,0-3 7 0,1 3 2 0,-1-6 0 15,-3 10-28-15,-1-7-6 0,1 3-1 0,0 1 0 16,-1-4 9-16,1 3 2 0,3-6 0 0,1 3 0 16,2-3-19-16,1 6-3 0,0-6-1 0,3 0 0 15,-3 0 8-15,7 3 2 0,-4-3 0 0,4-3 0 16,0 3-7-16,3-6 0 0,1 6-1 0,-1-3 0 15,4-3-11-15,0 6 0 0,3 0 0 0,1 0 0 16,-1-3-12-16,4-4 0 0,0 1-1 0,0 3 0 16,3-3-9-16,4 6-2 0,0 0 0 0,-7 0 0 15,0-4-40-15,7 4-8 0,0 0-1 0,-3-6-1 16,3 3-10-16,0 3-3 0,0-6 0 0,3-4-449 16,1 7-89-16</inkml:trace>
  <inkml:trace contextRef="#ctx0" brushRef="#br0" timeOffset="125189.84">16891 7170 2026 0,'0'0'90'0,"0"0"18"0,0 0-86 0,0 0-22 0,0 0 0 0,0 0 0 15,0 0 0-15,0 0 0 0,0 9 0 0,0 0 0 16,4 1 0-16,-4-1 0 0,0 7 0 0,-4-7 0 16,4 1-11-16,-4 5-3 0,1-5-1 0,-4-1 0 15,0 1 15-15,-4-1-12 0,4-3 12 0,-3 4-12 16,-1-1 26-16,0-6 6 0,1-3 0 0,3 6 1 15,7-6 7-15,-7 0 0 0,0 4 1 0,7-4 0 16,0 0 6-16,-7 0 1 0,0-4 0 0,7 4 0 16,-4 0-15-16,4 0-2 0,-7-6-1 0,7 6 0 15,-4-3-1-15,4-6 0 0,0 2 0 0,0-2 0 0,0 9 7 0,0 0 2 16,0-3 0-16,0 3 0 0,0 0-26 0,0 0-12 16,4-6 0-16,-4 6 1 0,4-10 11 0,-4 10 0 15,0 0 0-15,0 0 0 0,7-6 0 0,-7 6 0 16,0 0 0-16,7 0 0 0,-7 0 0 0,7 6 0 15,0-6 0-15,-7 0-8 0,7 0 8 0,-4 10 0 16,4-10 0-16,0 0 0 0,4 9 0 0,-4-3-8 16,0 4 8-16,4-7 0 0,-1 6 0 0,-3-3 0 15,4-2 0-15,0 2 0 0,3 3 15 0,0 1 1 16,-4-10 1-16,4 9 0 0,1-3-26 0,-1-3-6 16,0 4-1-16,0-4 0 0,0 3 16 0,0-6 0 15,0 10 0-15,-3-10 0 0,-1 6 8 0,1-3-8 16,0 3 12-16,-1-3-12 0,-10-3 12 0,0 0-4 15,7 7 0-15,-7-7-8 0,0 0 0 0,7 3 0 0,0 6 0 16,-7-9-12-16,0 0 12 0,0 0 0 0,0 0 0 0,0 0 0 16,0 0 0-16,0 0 0 0,0 0 0 0,0 0 0 15,0 0 0-15,0 0 0 0,0 0 0 0,0 0 0 16,0 0 8-16,0 0-8 0,0 0 0 0,0 0 0 16,0 0 14-16,0 0-4 0,4-9-1 0,-4-1 0 15,3 1-9-15,-3 6 0 0,4-3 0 0,-4-4 0 16,0 4 0-16,0-4 0 0,0 1 0 0,0 0 0 15,0-1 8-15,-4 4-8 0,4 6 8 0,0-9-8 16,-3 5 0-16,-4-2-17 0,3 3 2 0,1-3 1 16,-4-4-40-1,0 10-8-15,0-9-2 0,0 6 0 16,-1-3-11-16,1-1-2 0,0 4-1 0,0-3 0 0,0 3 45 0,0-4 9 0,0 4 1 0,0-3 1 16,0 3 13-16,0-3 9 0,0-4-12 0,3 10 12 15,4 0-8-15,-3-9 8 0,-1 3 0 0,1-4 0 16,3 7-24-16,0-3 1 0,-4-4 1 0,4 1 0 15,-3 6 22-15,3-10 0 0,3 10 0 0,-3-3 8 0,0 6-8 0,0-3 0 16,4-7 0-16,-4 10 0 0,0 0 0 0,0 0 13 16,0-6 0-16,0 6 0 0,0 0-2 0,0 0-1 15,-4 0 0-15,4 0 0 0,0 0 9 0,0 0 1 16,0 0 1-16,0 0 0 0,-7-3 7 0,0 3 2 16,7 0 0-16,-7 0 0 0,0 3-2 0,0-3-1 15,3 6 0-15,4-6 0 0,-7 3 2 0,0-3 1 0,0 7 0 16,-3-4 0-16,-1 3-13 0,4 4-2 0,0-4-1 0,0-3 0 15,3 6 3-15,-3-2 1 16,0-4 0-16,-3 6 0 0,3 1-6 0,-4-4-2 0,1 3 0 16,2 1 0-16,-2-1-10 0,3 0 0 15,0 1 9-15,0 6-9 0,0-7 17 0,0 7-1 16,0-4 0-16,-1-2 0 0,1 5-16 0,4 1-19 0,-1-4 4 0,1-2 1 16,-1 6 14-16,1-1 0 0,3-5 0 0,0-1 0 15,3 0 0-15,-3 1 0 0,0-10 0 0,0 9 0 16,0-9 0-16,4 10 0 0,-4-10 0 0,0 0 0 15,7 0 16-15,3 0-3 0,-10 0-1 0,8 6 0 16,2-6-12-16,-3 0 0 0,4 3-9 0,-1-3 9 16,1 0 0-16,0 0 0 0,-1 0 0 0,1 0 0 15,3 0 0-15,-4 0 0 0,-10 0 0 0,11 0 0 16,0 0 0-16,3 6 0 0,-4-3 0 0,1 4 0 0,3-4 0 0,-4-3 0 16,5 0 0-16,-1 6 0 0,-4-6 0 0,1 3 0 15,-1 4 0-15,5-7 0 0,-5 0 0 16,1 6 0-16,-1-6 0 0,4 0 0 0,-14 0 0 15,11-6 0-15,0 6 10 0,-11 0-10 0,10 0 16 0,-3-7-1 16,-7 7-1-16,7-3 0 0,0-3-1 0,0 3 0 16,-3-4 0-16,-4-2 0 0,3 0-1 0,-3-1 0 15,0 1 0-15,0-7 0 0,-3 7 3 0,3-1 0 16,0-8 0-16,0 8 0 0,-4-6 3 0,1-2 1 16,3-1 0-16,-4 3 0 0,1 4-19 0,3-7 8 15,-4-3-8-15,1 9 0 0,-1-2 12 0,1-4-12 16,-1 3 12-16,-3-3-12 0,4 10 0 0,-4 0 0 15,0-1 0-15,-1 1 0 0,-2-1 0 0,3 4 0 16,-4-3 0-16,1 5-9 0,3-2 9 0,-4 6-8 0,4 0 8 16,-4 0-8-1,4 0-76-15,4 0-16 0,-4 10-2 0,0-1-650 0,-4 0-129 0</inkml:trace>
  <inkml:trace contextRef="#ctx0" brushRef="#br0" timeOffset="165757.09">15896 15263 1324 0,'-7'-6'118'0,"-3"-4"-94"0,2 1-24 0,1 9 0 15,4-9 114-15,-1 5 18 0,1-2 4 0,3 6 1 16,3-6-110-16,-3 3-27 0,7-4 0 0,0-2 0 16,4 9 0-16,-4-3 0 0,7-3-9 0,-3 6 9 15,3 0-23-15,4-4 2 0,-1-2 0 0,1 6 0 16,3-9 21-16,0 9 0 0,0-3 0 0,4-4 0 16,3 7 0-16,-3-6 0 0,3 3 0 0,7-3 0 15,-3 3 16-15,0-4-1 0,-4 4-1 0,0-3 0 16,4 6-4-16,0-10-1 0,0 7 0 0,-1-3 0 0,1-3 3 15,-4 9 1-15,1-7 0 0,-5 4 0 0,1-3-5 16,0 6 0-16,-4 0-8 0,-4-3 12 0,1 3-12 0,-4 3 0 16,0-3 8-16,0 0-8 0,-3 6 0 0,-4-3 8 15,4-3-8-15,-8 0 0 0,-3 0 13 0,0 0-3 16,0 0-1-16,0 0 0 0,0 0 13 0,0 0 2 16,0 0 1-16,0 0 0 0,-7 0-1 0,0-9 0 15,0 0 0-15,-4-1 0 0,4-2-11 0,0-4-2 16,-3 0-1-16,3-3 0 0,-4 1 0 0,4-1 0 15,-4-6 0-15,4 0 0 0,-3-4-2 0,3 11-8 16,-4-7 12-16,4 3-4 0,-3 0-8 0,-5 9 12 0,1-6-12 16,0 4 12-16,0 5 0 0,0 1 0 0,0-1 0 15,0 1 0-15,-4 3-12 16,4 3 12-16,-4 3-12 0,4 3 12 0,-3-3-12 0,6 0 0 16,0 6 0-16,1-3 0 0,-1 7 0 0,4-4 0 0,7-3 0 0,-3 6 0 15,-1-2-10-15,1 2 10 0,-1 0 0 0,8-2-9 16,-1 2 9-16,4-6 0 0,-3 7 0 0,6-4-8 15,4-3 8-15,1 3 0 0,-1 1 10 0,0-4-10 16,3 3 13-16,-2-3-3 0,6 3-1 0,-4-2 0 16,1 2-1-16,-4-3 0 0,7 3 0 0,-3-3 0 15,0 4-8-15,-4-4 0 0,3 9 0 16,1-9 8-16,-4 7-8 0,4-1 0 0,-8 1 0 0,4-1 0 16,0 7 0-16,4-7 0 0,-7 7 0 0,3-4 0 15,0 4 0-15,-3-7 0 0,3 10 0 0,-4-3 0 16,1 0 0-16,-1-4 0 0,-3 7 0 0,4-3 0 15,-4 2 0-15,0 1 0 0,-3-3 0 0,3 3 0 0,-7 0 8 16,3-1-8-16,1 4 12 0,-4-9-4 0,0 6 0 16,0-4 0-16,-4-5 0 0,4 6 0 15,-3-4 12-15,-4-3 3 0,0 7 0 0,-4-6 0 16,4 5 1-16,-4-5 1 0,1-1 0 0,-4 0 0 0,0 1-7 0,-1 6-2 16,1-7 0-1,-3 0 0-15,-4 1-8 0,3-1-8 0,0 1 12 0,1-1-12 0,3 0 0 0,-1-2 0 16,1-4 0-16,4 3 0 15,-1-6-111-15,4 0-29 0,0 0-5 0</inkml:trace>
  <inkml:trace contextRef="#ctx0" brushRef="#br0" timeOffset="167338.92">20976 14184 864 0,'0'0'76'0,"-3"-3"-60"16,3-3-16-16,-4-4 0 16,4 10 85-16,0 0 15 0,0 0 2 0,0-6 1 0,-3 3-51 0,3 3-9 15,0 0-3-15,0 0 0 0,0 0-12 0,0 0-4 0,0 0 0 0,0 0 0 16,0 0 8-16,0 0 2 0,0 0 0 0,0 0 0 16,0 0 1-16,0 0 0 0,7-6 0 0,-7 6 0 15,0 0 7-15,0 0 2 0,0 0 0 0,0 0 0 16,0 0-9-16,0 0-2 0,0 0 0 0,0 0 0 15,0 0-7-15,0 0-2 0,-4 6 0 0,4-6 0 16,0 3-1-16,-3 3-1 0,-1 4 0 0,-3-1 0 16,3-2-5-16,-3-4-1 0,4 6 0 0,-4 1 0 15,0-4 1-15,0 3 0 0,-4 1 0 0,4-1 0 16,-3 0-2-16,2 1-1 0,-2-1 0 0,3-2 0 16,-4 2-1-16,1 0 0 0,-4 1 0 0,3 5 0 15,0-5-5-15,-3 2 0 0,4 4-8 0,-4-7 12 16,3 7 8-16,-3-6 2 0,0-1 0 0,3 10 0 15,1-10-22-15,-1 1-16 0,0 5 2 0,4-5 1 16,0-1 13-16,-3 0 0 0,-1 1 0 0,-3-1 0 16,3-2 8-16,4 8-8 0,-3-5 0 0,3-1 0 0,-4 0 8 0,1 1-8 15,3-1 0-15,-4 1 0 0,4-1 8 0,-4 0-8 16,1 1 12-16,-1-1-12 0,4-2 12 0,4-4-12 16,-8 9 12-16,4-9-12 0,3 7 15 0,1-1-4 15,-4-3-1-15,3-2 0 0,-3 2-10 0,4-3 8 16,3-3-8-16,-7 6 8 0,3 1-8 0,4-7 10 15,0 0-10-15,0 0 10 0,-3 3-10 0,-1-3 0 16,4 0 9-16,0 0-9 0,0 0 10 0,0 0-2 16,-3 9-8-16,3-9 12 0,0 0-12 0,0 0 0 15,0 0 0-15,0 0 0 0,0 0 0 0,0 0 0 16,0 0 0-16,0 0 0 0,0 0 0 0,0 0 0 16,0 0 0-16,0 0 0 0,0 0 0 0,0 0 0 0,0 0 0 15,0 0 0-15,0 0 0 0,0 0 0 0,0 0 0 0,0 0 0 16,0 0 0-16,0 0 0 0,-4 6 0 0,4-6 0 15,0 0 0-15,0 0 0 0,0 0 0 0,0 0 0 16,0 0 32-16,0 0 0 0,0 0 0 0,7 4 0 16,-7-4-32-16,11 9 0 0,-11-9 0 0,7 0 0 15,-7 0 12-15,10 0-3 0,1 0-1 16,-4 0 0-16,3 0-8 0,-2-3 0 0,2 3 9 0,4 0-9 16,-3 0 8-16,3 0-8 0,0 0 10 0,0 0-10 15,0-6 9-15,0 6-9 0,-3 0 8 0,7-4-8 16,-1 4 8-16,4-6-8 0,-3 6 8 0,3 0-8 15,0-3 0-15,1-3 0 0,-1 6 0 0,-4 0 0 16,5 0 0-16,-5 0 0 0,1 0 0 0,-1 6 0 16,-2-6 0-16,-1 0 0 0,0 3 0 0,-4-3 0 15,1 0 0-15,0 0 0 0,-1 6 0 0,1-6 0 16,-1 0 10-16,-3 0-10 0,-7 0 12 0,7 4-12 0,4-4 12 16,-4 6-4-16,0-6 0 0,0 0-8 0,4-6 15 0,-4 6-4 15,-7 0-1-15,7 0 0 0,-7 0 6 0,7 0 0 16,0 0 1-16,-7 0 0 0,0 0-17 0,11-4 0 15,-4 4-8-15,0-6 8 0,3 6 0 0,-3 0 0 16,0 0 0-16,0 0 0 0,0 0 0 0,1 0 0 16,-1 6 0-16,0-2 0 0,0-4 0 0,3 6 0 15,-3-3 0-15,0 3 0 0,-3-3 0 0,3 4 0 16,-7-7 0-16,3 9 10 16,1 0-62-16,-4 1-12 0,0-1-2 0,-4 1-1178 0</inkml:trace>
  <inkml:trace contextRef="#ctx0" brushRef="#br0" timeOffset="121503.37">14422 10882 2188 0,'-15'10'97'0,"12"-4"20"0,-8 3-93 0,4-5-24 16,0 11 0-16,0-5 0 0,4-1 84 15,-1 10 12-15,1-3 2 0,3 2 1 0,-4 7-60 0,4-6-12 16,0 9-3-16,4-2 0 0,-4 2-12 0,3 6-2 16,-3-6-1-16,4 7 0 0,-4 3-9 0,3-7 0 15,-3 0 0-15,0 4 0 0,4-7 0 0,-4 7 0 16,0-7 0-16,0 3 0 0,0-3 0 0,0-3 0 15,0-3 0-15,0 3 0 0,0-6 0 0,3 0 0 16,-3-3 0-16,4 3 0 0,-4-13 0 0,3 3 12 16,-3-9-12-16,0 0 12 0,0 0 0 0,0 0 1 0,0 0 0 0,7-6 0 15,-3-3 7-15,3-4 2 16,-4-3 0-16,1-2 0 0,3-1 2 0,-3-6 1 16,-4 0 0-16,7-4 0 0,-4-5-10 0,1 6-3 0,-4-1 0 15,3-2 0-15,1 0-4 0,-4-1 0 0,0-5-8 16,3 8 12-16,-3-5-12 0,0 6 9 0,4-7-9 15,-1 10 8-15,-3-3 0 0,0 3 0 0,0-3 0 16,4 9 0-16,-4 0-8 0,0 3 0 0,3-2 0 16,-3 2 0-16,-3 6 0 15,3-2 0-15,0-1 0 0,0 4 0 0,0 0 0 0,-4 5 0 0,4-5 0 0,0 3 0 16,0 3 0-16,0 3 0 0,0 0 8 0,-7-7-8 16,7 4 0-16,-3-3 0 0,-4 6 0 0,7 0 0 15,0 0-11-15,-4 0 11 0,1 6-8 0,-4-3 8 16,7-3-9-16,-4 0 9 0,-3 7-10 0,7-7 10 15,-4 3 0-15,4-3 0 0,0 0 0 0,0 0 0 16,0 0 0-16,-3 6 0 0,3-6-8 0,0 0 8 0,0 0 0 16,0 0-9-16,0 0 9 0,0 0-8 0,0 0 8 0,0 0-13 15,0-6 5-15,0-4 8 0,0 1-10 0,0 3 10 16,0 2 0-16,3-2-9 0,-3-3 9 0,0-1 0 16,0 1 0-16,0 6 0 0,0-10 0 0,0 10-8 15,0-3 8-15,0 6 0 0,0 0 0 0,0 0 11 16,0 0-1-16,-3-3 0 15,3 3-34-15,0 0-6 0,0 0-2 0,0 0 0 0,-7-7 32 16,0 14 0-16,0-4-8 0,0 3 8 0,0-6 0 0,0 10-12 16,-4-1 12-16,4 7-12 0,0-4 12 0,0-2-9 15,-4 12 9-15,1-4-8 0,3 1 8 0,0 0 0 16,0 0 0-16,-4-3 0 0,4 2 0 0,0-2 0 16,0-3 0-16,3 2 0 0,-3-5 0 0,4 5 0 15,-1-12 0-15,4-3 0 0,-3 10 0 0,-4-4 0 0,7-6 0 0,0 0 11 16,-4-6-11-16,-3 6 0 0,3-10 0 0,4 7 0 15,-3-6 0-15,3-4 0 0,0 4 0 0,0 0 0 16,3-4 0-16,-3 4 0 0,4-7 0 0,-1 7-11 16,1-7 11-16,3 6 0 0,-3-2 0 0,3-4 8 15,0 7-8-15,0-7 0 0,0 7 0 0,3-1 0 16,1 1 0-16,-4-1 0 0,0 4-8 0,4 3 8 16,-1-3 0-16,4 3 0 0,-7-4 0 0,4 7-8 15,0 0 8-15,-1 0 0 0,1 0 0 0,-1 7-8 16,4-4 8-16,-3 3 0 0,3-3 0 0,0 7 0 15,0 2 0-15,0 1 0 0,1-4 8 0,-5 7-8 16,4-7 11-16,-3 7-3 0,-1-4 0 0,5 4 0 16,-5-3 2-16,1 2 0 0,-1 1 0 0,1-3 0 15,-4 2-2-15,4-5-8 0,-4 8 12 0,3-8-4 0,-3-1-8 16,-3-2 0-16,6 2 0 0,-3 0 0 16,-3 1 0-16,3-1 0 0,0-9-9 0,0 6 9 15,0-2-47 1,4-4-2-16,-4 0-1 0,3-4 0 0,1-2-174 0,0-3-36 0,-1-4-6 0,4-2-659 0</inkml:trace>
  <inkml:trace contextRef="#ctx0" brushRef="#br0" timeOffset="127843.16">11673 10349 1839 0,'-21'-3'81'0,"14"3"18"0,-3 0-79 0,6 0-20 0,4 0 0 0,-7 0 0 16,-7-6 21-16,7 6 1 15,7 0 0-15,-7-3 0 0,0-4 5 0,0 7 1 0,0-3 0 0,7 3 0 31,-4-6-47-31,-3-3-9 0,-7 5-1 0,7-11-1 0,3 5 11 0,-3 1 3 0,-10-7 0 0,3 7 0 16,-1-10 16-16,5 3 0 0,3 4 0 0,-7-7 0 16,-7 3 18-16,3-2 7 0,7 2 2 0,-3-3 0 15,-7 3 5-15,0 4 0 0,7-7 1 0,0 3 0 16,0 10-5-16,-4-7 0 0,0 4-1 0,-3 0 0 16,0-4 1-16,0 10 0 0,0-6 0 0,3 2 0 15,4 4-3-15,-7-3 0 0,-4 6 0 0,-3-3 0 16,0-3 0-16,6 6 0 0,1-4 0 0,-7-2 0 15,-4 6-5-15,4 0 0 0,10 0-1 0,-3 0 0 0,-7 0-3 0,0 0 0 16,7-6 0-16,-1 6 0 0,-6 0-3 0,4 0-1 16,-1 0 0-16,0 6 0 0,4-6-12 0,-4 6 0 15,-3-6 0-15,0 4 0 0,7-4 10 0,-4 9-10 16,-10-9 10-16,-1 6-10 0,5-3 8 0,2 4-8 16,1-4 0-16,0 3 0 0,-4 3 20 0,0 1-3 15,8-1 0-15,-1 1 0 0,-3-1-27 0,0 7-6 16,3-7 0-16,0 1-1 0,1-1 17 0,-1 0 0 15,0 7 0-15,0-7 0 0,1 7 0 0,-1-3 0 16,-7-4 0-16,4 7 0 0,3-7 0 0,1 10 0 16,-1-3-8-16,0-4 8 0,1 4 0 0,2 3 0 15,-2-1 0-15,3 4 0 0,-1-3 0 0,5-6-8 16,-8 9 8-16,7-3 0 0,1-1 0 0,-1 1 0 0,1 0 0 0,-5 0 0 16,5 3 0-16,-1-3 0 0,0-1 0 0,1 1 0 15,-1 0 0-15,1 0 0 0,-5 3 0 0,5-3 0 16,-4-1 0-16,3 1 0 0,0 0 0 0,8 0 0 15,-4 3-10-15,3-3 2 0,-3-1 0 0,3 1 0 16,1 0 8-16,3 0 8 0,-4 6-8 0,4-6 11 16,0 6-11-16,0-6 0 0,-4 9 0 0,4-3 0 15,4 0 0-15,-4 3 0 0,3-3-8 0,-3 4 8 16,4-1 0-16,-1-3 0 0,4 9 0 0,0-5 0 16,-3-1 0-16,3-3 0 0,3 3 0 0,-3-3 0 15,4 3 0-15,-1-2 0 0,1-1 0 0,3-3 0 16,0 3 0-16,0 0 0 0,0-6 0 0,3 6 0 15,1-3 0-15,0 3 0 0,-4 0 0 0,3-6 0 16,1 9 0-16,-1-3 0 0,1 0 0 0,7-3 0 0,-11-3 0 16,7 6 0-16,0 0 0 0,4 0 0 15,-4-3 0-15,0-6 0 0,0 2 0 0,4 1 0 0,-4 0 0 0,0 3 0 16,0-9 11-16,4 5-11 0,-1-2 9 0,4 0-9 16,-7-4 8-16,8-2-8 0,-5 5 8 0,4-5-8 15,-3 9 8-15,3-10-8 0,0 7 0 0,4-7 0 16,0 1 8-16,-1 5-8 0,1-5 8 0,3-1 0 15,-6 0 0-15,6 1 0 0,-4-4 0 0,1-3-8 16,3 4 12-16,1-4-4 0,-1-3-8 0,-3 0 0 16,3 0 9-16,-4 0-9 0,1 0 11 0,0 0-3 0,3-10 0 15,4 10 0-15,-4-3-8 0,4-3 12 0,0 0-12 0,3 2 12 16,4-2-4-16,-4-3 0 0,-10 6 0 0,6-7 0 16,5 4-8-16,-1-3 0 0,-10-1 0 0,-1 1 0 15,1 2 0-15,3-2 12 0,-3 0-12 0,-4-4 12 16,-3-3-4-16,3 7 0 0,11 0 0 15,-8-7 0-15,-6 3 0 0,7-2 0 0,6-1 0 0,-2 3 0 16,-8-2 5-16,0-4 1 0,4 3 0 16,3-3 0-16,4 1-14 0,-8-7 8 0,-6 6-8 0,3-6 0 15,7 3 16-15,-10-10-4 0,0 4 0 0,-4 0 0 16,7 0-12-16,-3-4 0 0,3 4 0 0,-7-6 0 16,-4 5 0-16,8 4 0 0,3-3 0 0,0-6 9 15,-7 5-9-15,1 4 0 0,6-3 0 0,0 0 0 16,-3-7 0-16,-1 10 8 0,1-3-8 0,-1 0 0 0,5 3 0 15,-5-3 8-15,-6 2-8 0,-1 1 0 16,8 3 9-16,-4-6-9 0,-7 3 10 0,-3-3-10 0,6 3 12 0,-3 0-4 16,0-4-8-16,-3 1 12 0,0-3-12 0,-1 3 8 15,4-1-8-15,0 1 0 0,-10-3 8 0,6 0-8 16,4-1 0-16,-3 1 0 0,-4-1 8 0,-4 4-8 16,4 3 0-16,0-3 0 0,0 0 9 0,0 3-9 15,-10-4 8-15,-1 4-8 0,11-3 9 0,-11 3-9 16,-3-3 10-16,-3 3-10 0,-1-4 17 0,0 4-2 15,-3-3-1-15,-3 3 0 0,-8-3-14 0,7 3 0 16,0 6 0-16,1-9 0 0,-8 9 0 0,4-6 0 16,3 6 0-16,-3 3 0 0,-4-2 0 0,-3 2 0 15,0 6 0-15,-1 1 0 0,8 0 0 0,-7-1 0 16,-4 1 0-16,0-1 0 0,7 4 0 0,-3 3 0 16,-4 3 0-16,4 0 0 0,-4 0 0 0,4 0 0 0,0 0 0 15,-8 9 0-15,-3-9 0 0,8 10 0 0,2-1 0 16,-2-3 0-16,-8 7 0 0,0-4-8 0,7 1 8 0,0 6 0 15,0-1 0-15,1-2-8 0,-5 9 8 0,5-4 0 16,-1-5-9-16,0 9 9 0,0-3 0 0,0 0-9 16,4-1 9-16,-4 8 14 0,0-8-3 0,1 11-1 15,2-4-19-15,1 0-4 0,-4-3-1 0,4 3 0 16,3 3 14-16,-3-3 0 0,-4 3-10 0,4 7 10 16,0-7-10-16,-4 7 10 0,0 2-13 0,4-2 5 15,-1-1 8-15,5 1-13 0,-1 2 5 0,4-9 8 16,-4 7-13-16,4-1 5 0,3-5 8 0,7-1-13 15,-3 3 13-15,4-3 0 0,-1 1 0 0,4-1 0 16,3 6 0-16,1-5 0 0,-1 5 0 0,4 1-9 16,0-1 9-16,3-6 0 0,-3 10 0 0,4-4-8 15,3-5 8-15,0 5 0 0,0-6-9 0,3 7 9 16,1-4 0-16,-1-3 0 0,4 1-9 0,1 5 9 0,-5 1 0 0,4-4-8 16,4 0 8-16,-4-2 0 0,3 5-9 0,1-6 9 15,0 1 0-15,3-4-9 0,-4 3 9 0,4-3 0 16,4 0-9-16,-4-3 9 0,4-3 0 0,-1 6-9 15,1-6 9-15,7-4 0 0,-8 4 0 0,1 0-8 16,7-3 8-16,-8 3 0 0,4-4 0 0,1-2 0 16,2 2 0-16,1 1 0 0,0-3 0 0,-1 2 0 15,5-5 0-15,-5-1 0 0,5 7 0 0,-5-4 0 0,8-2 0 16,-4-4 0-16,4 3 0 0,3 1 0 16,1-1 8-16,-5 1-8 0,1-4 8 0,0-3-8 0,3 3 0 15,-3-3 0-15,0 4 0 0,-1 2 0 0,1-9-8 0,0 10 8 16,0-10 0-16,-1 6 0 0,-2-6 0 15,6 3 0-15,4-3 0 0,-8 0 0 16,-2 0 0-16,2 0 0 0,12 0 0 0,-5 0 0 0,-6-9 0 0,0 5 0 16,0-2 8-16,-1-3-8 0,5-1 0 0,-8 1 0 15,-3-7 10-15,3 1-10 0,4 2 10 0,-1-3-10 16,-2 7 8-16,-1-10-8 0,4 10 0 0,-1-7 9 16,1 4-9-16,-4-4 0 0,-10 0 0 0,10 4 0 15,11-7 10-15,-11 3-10 0,-7-3 12 0,4 4-12 16,0-10 15-16,-4 6-4 0,0 0-1 0,-3-6 0 15,-1 6 0-15,1-9 0 0,0 9 0 0,-4-6 0 16,-4-3-2-16,1 3-8 0,7 6 12 0,-4-6-4 16,-4-4-8-16,1 4 12 0,3-3-12 0,4 0 12 0,-4 0-12 0,-4-4 10 15,-3 4-10-15,7-6 10 0,11 5-10 0,-7 1 0 16,-4-6 0-16,0-1 8 0,4 1-8 0,-4 5 0 16,-4 1 0-16,-3 0 0 0,4-3 0 0,-4 2 0 15,4 1 8-15,-4 3-8 0,-4-3 0 0,1 3 0 16,3 6 0-16,-4-6 0 0,-3-3 0 15,0 3 0-15,0-4 0 0,4 1 0 0,-1 3 8 0,-3-3-8 16,-7 0 0-16,4-7 8 0,6 10-8 0,-6-3 0 16,-4 3 0-16,-4-3 8 0,8 2-8 0,-1-2 0 15,-3 3 0-15,0 6 8 0,-4-6-8 0,1 6 0 16,3 1 0-16,-4-1 8 0,-6 0-8 0,2 0 0 0,8-3 9 16,-3 3-9-16,-8 1 0 0,0-1 0 15,1 0 0-15,3 0 8 0,0-3-8 0,-8 3 0 16,-2 1 0-16,6-1 0 0,1-6 0 0,-5 6 0 0,-9-6 0 0,6 6-8 15,0 0 8-15,-3 0 0 0,0 4 0 16,-8-4 0-16,5 3 0 0,-1-3 0 0,11 10 0 0,-7-4-8 16,-11 1 8-16,7 2-13 0,0 1 5 0,4 9 8 15,-4-3-11-15,-3 3 11 0,3 0-8 0,1 0 8 32,-1 3-91-32,-11 6-13 0,-6 1-2 0,3 6-770 0,0-1-155 0</inkml:trace>
  <inkml:trace contextRef="#ctx0" brushRef="#br0" timeOffset="143793.3">15117 6696 1821 0,'-11'-6'80'0,"4"3"18"0,0-7-78 0,-4 4-20 0,1-3 0 0,3 5 0 16,-4-2 24-16,4-3 0 0,-4 2 1 0,4-2 0 16,-3 9 9-16,-1-9 2 15,1 9 0-15,-5-4 0 0,5-2-28 0,-4 6-8 0,3-3 0 0,-3 3 0 16,-4 0 0-16,4 3 0 0,-7-3-8 15,4 0 8-15,-5 6-14 0,1-2 3 0,-3 5 1 0,2 0 0 16,-6-2-4-16,3 2-1 0,1 1 0 0,-1 5 0 16,-3-2 7-16,3-4 8 0,0 7-13 0,1 3 5 15,3-1 8-15,-4-2 0 0,0 3 0 0,4 6 0 16,-4-6 0-16,1 6 0 0,-5-6 0 0,5 9 0 16,-5-3 20-16,1 3 0 0,0-3 0 0,3 0 0 15,-3 4 13-15,0-4 3 0,0 3 0 31,3 0 0-31,0-3-4 0,-3 4-1 0,3-1 0 0,1-3 0 0,-1 9-7 0,0-5 0 0,1 8-1 0,2-2 0 16,-2-1-14-16,3 1-9 0,-4 2 12 0,0-2-12 0,4 2 0 0,-4-2 0 16,1 3 0-16,-1-4 0 0,4 10 0 0,0-6 0 15,-1 5 0-15,1 1 0 0,4 0 0 0,-1 3 0 16,4-3 0-16,0 0 0 0,0 0 0 0,0 3 0 16,-1-3 0-16,5 0 0 0,3 6 0 0,0-9 0 15,0 3 0-15,0 9 0 16,0-3 0-16,0 7 0 0,-1-4 0 0,5 0 0 0,-1 1 0 0,1-1 0 15,3 0 0-15,0 0 0 0,-4 1 0 0,4 2 0 16,0-2 0-16,0 5 0 0,4-12 0 0,-4 6 8 16,3 1-8-16,4-4 0 0,-3-3 9 0,3-3-9 15,-3 9 0-15,3-6 9 0,0 3-9 0,3-3 0 0,-3 7 9 16,4-10-9-16,-1 3 0 0,-2-3 9 16,2-1-9-16,-3 1 0 0,0 0 0 0,0 0 0 15,4-6 0-15,-1 6 0 0,5 0 8 0,-5-7-8 0,1 7 0 0,3-6 0 16,0 3 9-16,0-7-9 0,-3-3 0 0,3 4 9 15,3-7-9-15,-2-3 12 16,2 3-12-16,-3-3 12 0,4 1-12 0,0-4 12 0,-4-1-12 16,3 1 12-16,1-6-12 0,0 3 8 0,-1-3-8 0,1-4 8 15,-1 10 2-15,1-9 0 0,3 2 0 0,0-2 0 16,-3 3-10-16,3-7 0 0,0 0 0 0,1-2 0 16,-1-4 0-16,-4 6 10 0,5-9-2 0,-1 6-8 15,3-2 0-15,-2 2 0 0,-1-6 0 0,0 6 0 16,0-6 13-16,-3 0-1 0,3-6 0 0,0 6 0 15,0 0 0-15,0-6-1 0,-3 6 0 0,3-4 0 16,0-2 1-16,1-3 1 0,-1-1 0 0,0 1 0 16,4 0-1-16,-4-7 0 0,3 6 0 0,5-2 0 0,-5-4 6 0,-2 1 1 15,2 2 0-15,1-3 0 0,-4-2-19 0,0 2 10 16,0-3-10-16,1 0 8 0,-5 0-8 0,1 1 10 16,-1-8-10-16,1 1 10 0,-4 7 2 0,0-11 0 15,-3 4 0-15,0-3 0 0,-1 0 4 0,4-7 0 16,-3 1 1-16,-1-4 0 0,-3-3-4 0,4 4-1 15,-4 2 0-15,0-2 0 0,0-7-2 0,-3 6-1 16,3-6 0-16,-4 7 0 0,1-7 1 0,-1-6 0 16,1 6 0-16,-1-3 0 0,-3-7 1 0,0 10 0 15,0-9 0-15,0 9 0 0,4 0-3 0,-4-3 0 0,0 3 0 0,0-3 0 16,0-3 0-16,0 3-8 16,0-6 12-16,0-1-4 0,-4 1 0 0,4 6-8 15,0-3 12-15,0-3-4 0,-3 9-8 0,3-10 12 0,-4 1-12 16,1 6 12-16,-1-6-3 0,1-1 0 0,-1 11 0 15,4-11 0-15,-3 7 1 0,-1-3 0 0,1 3 0 0,-1-6 0 16,1 6-10-16,-1-7 12 0,-3-5-12 0,0 5 12 16,0 1-12-16,3 0 10 0,-3 6-10 0,0-3 10 15,0 12-10-15,-3-6 10 0,3-3-10 0,0 3 10 16,-4 0-2-16,0 0-8 0,1 7 12 0,-4-7-4 16,3 0-8-16,0 9 10 0,-3-2-10 0,0-1 10 15,0 4-10-15,-3-1 0 0,2 7 9 0,1-6-9 16,0-1 0-16,0 7 0 0,0-7 0 0,3 7 8 15,-3-6-8-15,4 8 0 0,3-2 0 0,-4 3 0 16,-3-3 0-16,7 0 0 0,0 3 0 0,3-4 0 16,-3 11 0-16,0-7 0 0,4 6 0 0,-4 0-8 15,3 0 8-15,1 3 0 0,-5 1-9 0,8 2 9 16,0-2 0-16,-3 5-11 0,-1 1 11 0,4-1-8 0,0 4 8 16,0 6-12-16,0 0 12 0,-3-3-12 15,3 3 0-15,0 0 0 0,0 0 0 0,0 0 0 0,0 0-5 0,0 0-2 16,0 0 0-16,0 0 0 0,0 0-1 0,0 0 0 15,0 0 0-15,0 0 0 16,0 0-16-16,0 0-4 0,0 0-1 0,0 0 0 16,7-6-131-16,0 2-27 0,-3-2-5 0</inkml:trace>
  <inkml:trace contextRef="#ctx0" brushRef="#br0" timeOffset="-187885.66">23615 16085 403 0,'0'0'17'0,"0"0"5"0,0 0-22 0,0 0 0 0,0 0 0 0,0 0 0 16,0 0 220-16,0 0 39 0,0 6 8 0,0-6 1 15,-4 9-160-15,4-9-32 0,-3 10-6 0,3-10-2 16,-4 3-20-16,1 6-5 0,-1 1-1 0,4-4 0 15,0-6-10-15,0 0-3 0,-3 9 0 0,-1-2 0 16,1-4 10-16,3-3 1 0,-7 9 1 0,3-3 0 16,-3-2 7-16,4 2 2 0,-5-3 0 0,1 3 0 15,0-3-3-15,0 4-1 0,-3-1 0 0,3-3 0 16,-4 6-6-16,4-2-2 0,-4 2 0 0,-3 1 0 16,4-1-10-16,-4 7-1 0,0-4-1 0,-1 7 0 15,-2-3 4-15,3 2 1 0,0 8 0 0,-8-8 0 16,5 1-14-16,-1 6-2 0,0-6-1 0,-3 6 0 15,4-6-4-15,-1 0-1 0,0 0 0 0,1-4 0 16,6-5 6-16,-3 5 1 0,4-5 0 0,-5-7 0 0,8 3-5 0,0-3-1 16,-3 4 0-16,3-7 0 0,0 3-10 0,7-3 8 15,-11 0-8-15,11 0 8 0,0 0-8 0,-7 0 0 16,7 0 0-16,-7 0-11 16,7 0-14-16,0 0-3 0,0 0-1 0,0 0 0 15,-4 6-119-15,1 3-24 0,3 1-5 0,3-1-880 0</inkml:trace>
  <inkml:trace contextRef="#ctx0" brushRef="#br0" timeOffset="-187057.43">23551 17201 1551 0,'0'0'68'0,"0"0"16"0,0 0-68 0,0 0-16 0,0 0 0 0,0 0 0 16,0 0 56-16,0 0 7 0,0 0 1 0,0 0 1 16,0 0-19-16,0 0-4 0,0 0-1 0,0 0 0 15,0-9-13-15,0 9-4 0,0 0 0 0,0 0 0 16,0 0-4-16,0 0 0 0,-3-4-1 0,3 4 0 16,0 0 9-16,0 0 3 0,0 0 0 0,0 0 0 15,-7-6 3-15,7 6 1 0,-7 0 0 0,-4 0 0 16,8 0 1-16,3 0 1 0,-7 6 0 0,3-2 0 15,-3-4-5-15,0 9 0 0,0-3-1 0,0-3 0 16,0 4 8-16,0-4 1 0,0 6 1 0,-4-3 0 16,1 10-25-16,-1-3-6 0,0-4-1 0,1 0 0 15,-1 7 15-15,1-6 2 0,-1 5 1 0,0-2 0 0,1 2-3 0,-4 1 0 16,0-3 0-16,3 2 0 0,-3-5-10 0,0-1-2 16,3 10-1-16,-3-10 0 0,0 7-11 0,3-3 12 15,1 2-12-15,-1 4 12 0,4-9-12 0,0-1 10 16,0-3-10-16,0 4 10 0,7-10-10 0,0 0 0 15,0 0 0-15,0 0 8 0,0 0-16 0,0 0-4 16,0 0-1-16,0 0 0 16,0 0-36-16,0 0-7 0,0 0-2 0,0 0 0 15,7-10-96-15,0 10-19 0,-3-6-4 0,3 6-874 0</inkml:trace>
  <inkml:trace contextRef="#ctx0" brushRef="#br0" timeOffset="-186191.54">23516 18189 864 0,'0'0'76'0,"0"0"-60"0,0 0-16 0,0 0 0 16,-3 0 114-16,3 0 20 0,0 0 4 0,0 0 1 16,-4-7-71-16,-3 7-15 0,4 0-2 0,-1 0-1 0,-3 0-19 0,7 0-4 15,-4 0-1-15,-3 0 0 0,0 0 14 0,0 0 4 16,4 0 0-16,3 0 0 0,0 0-7 0,-7 7-1 16,0-4 0-16,0-3 0 0,3 9 11 0,-3-2 1 15,3-4 1-15,-3 3 0 0,4 3 2 0,-4-2 0 16,0-4 0-16,0 6 0 0,0 1-23 0,-4-1-5 15,0 7-1-15,1-7 0 0,-1 7 10 0,1-4 1 16,-1 4 1-16,-3 3 0 0,0-4-6 0,3 4-2 16,-3 0 0-16,4 0 0 0,-4 0-2 0,-1 6-1 15,5-6 0-15,-4-1 0 0,0-2-8 0,0 3-2 16,3-10 0-16,0 7 0 0,1-7-13 0,-1 7 11 16,1-6-11-16,3-7 10 0,7-3-10 0,-8 6 8 15,1-3-8-15,7-3 8 0,0 0-8 0,0 0 0 16,0 0-10-16,0 0 10 15,0 0-38-15,0 0-2 0,4-9 0 0,-1-1 0 16,1 1-143-16,0-1-29 0</inkml:trace>
  <inkml:trace contextRef="#ctx0" brushRef="#br0" timeOffset="-153315.72">5574 1870 1486 0,'0'0'66'0,"0"0"14"0,-7 0-64 0,-4-9-16 0,4 9 0 0,0 0 0 0,4-4 9 0,3 4-1 16,0 0 0-16,-11 4 0 0,0-4 4 0,11 0 0 16,0 0 0-16,-3 0 0 0,-8 9-2 0,4-9 0 15,0 6 0-15,7-6 0 0,0 0-10 0,-7 3 0 16,-3 4 0-16,3-4 0 0,7-3 0 0,-8 6 0 0,5-3 0 15,-8 3 8-15,8 4-8 0,-1-1 0 0,1 1 0 16,-1-4 0-16,-3 7 0 0,4-1 0 0,3 1 0 0,-7 12 8 16,3-6-8-16,1 9 0 0,-4 3-12 0,3-3 12 15,-3 7-9-15,0 2 9 0,0 1 0 0,3-10 0 16,-6 13 0-16,-1-3 12 0,1 6 0 0,-1-7 0 16,0-2 15-16,4 2 2 0,-3 7 1 0,-4-9 0 15,3 9 6-15,4 0 2 0,-4-7 0 0,4-2 0 16,-3-1-3-16,-4 4-1 0,3-10 0 0,-3 7 0 15,7-7-4-15,-4-3-1 0,8 0 0 0,-11 3 0 16,7-9-5-16,3 0-2 0,-6 3 0 0,2-10 0 16,5 4-5-16,-1-4-1 0,4 4 0 0,-7-6 0 0,7-1-8 15,-3 7-8-15,3-7 9 0,0 0-9 16,0 1 11-16,0-1-11 0,0 1 12 0,0-4-12 16,-7 3 0-16,7-6 0 0,0-3 0 0,0 13-12 0,0-10 12 0,0 7-12 15,-4-1 12-15,4 0-12 16,-3 1-1-16,3-4 0 0,0 0 0 0,0-6 0 0,0 0-5 0,0 3-1 15,0-3 0-15,0 0 0 16,0 0-15-16,-11 0-3 0,4 0-1 0,0 0 0 16,0 0-36-16,3-9-7 0,-6 3-2 0,3 3-453 15,0-7-90-15</inkml:trace>
  <inkml:trace contextRef="#ctx0" brushRef="#br0" timeOffset="-152902.82">4650 1986 1807 0,'-7'-9'80'0,"7"9"16"0,0 0-76 0,0 0-20 0,0-4 0 0,0 4 0 15,0 0 0-15,0 0 0 0,0 0 8 0,0 0-8 16,0 0 8-16,10 13-8 0,-3 3 9 0,-3-4-9 16,6 4 14-16,-6 3-3 0,3 0-1 0,-4 6 0 15,8 0-10-15,0 3 0 0,-1-3 9 0,4 0-9 16,-3 3 0-16,-1-6 8 0,8 13-8 0,3-10 0 16,-7 3 8-16,11 0-8 0,0 7 8 0,-1-4-8 0,8 7 0 15,-7-4 0-15,-4-2 0 0,7 8 8 16,4-2 0-16,0 0 0 0,0 2 0 0,3-2 0 0,-10 0 8 0,10 2 3 15,-14-2 0-15,7 0 0 0,-3-4 3 0,0 1 1 16,-4-1 0-16,0 1 0 0,4-7-5 0,-1 0-1 16,-6-3 0-16,3 3 0 0,0-9-5 0,-7 0 0 15,8 6-1-15,-8-6 0 0,7-10-11 0,-4 1 8 16,-2 2-8-16,2-9 8 16,8 4-140-16,-11-7-29 15</inkml:trace>
  <inkml:trace contextRef="#ctx0" brushRef="#br0" timeOffset="-16862.1">18923 3356 1206 0,'-11'-12'53'0,"4"2"11"16,-3 7-51-16,-1-3-13 0,1-3 0 0,-4-1 0 16,3 1 56-16,0 6 8 0,-3-10 1 0,4 10 1 0,-1-6 4 0,-3 2 1 15,-4 7 0-15,4-9 0 0,-3 6-30 16,-1-4-5-16,0 4-2 0,-3-3 0 16,0 0-9-16,0 3-1 0,0-4-1 0,-1 7 0 0,-2 0 9 0,-1-3 1 15,4-3 1-15,-4 6 0 0,0 6-34 0,1-3 0 16,-4-3 0-16,-1 10 0 0,5-4 0 0,-1 3 0 15,-3 1 0-15,0-1 0 0,-1 7 0 0,1-7 8 16,0 1 0-16,0 9-8 0,-8-1 12 0,8 4-12 16,-4 0 12-16,1 3-12 0,-1 4 14 0,4-1-4 15,-1-3-1-15,-2 16 0 0,-1-10-1 0,4 4-8 16,0 8 12-16,-1-5-4 0,5 6 0 0,2 0-8 16,-2 3 12-16,3-6-4 0,3 3 4 0,0-7 1 0,1 7 0 0,-1 0 0 15,4-6 5-15,0 12 1 0,3 0 0 0,1 0 0 16,3-12-5-16,0 6-1 0,7 0 0 0,0-7 0 15,0 7 0-15,3 0 0 0,4-6 0 0,-3 6 0 16,6-4 1-16,1 1 0 0,-1 9 0 0,4-6 0 16,1 0-6-16,-1-6-8 0,3 9 11 15,4-3-11-15,-3-13 8 0,3 0-8 0,4 4 0 16,-4-1 0-16,4-5 16 0,0-1-1 0,3 3 0 0,4-9 0 16,-4 3-15-16,3 3-12 0,1-3 3 0,0 4 0 15,3-14 9-15,-3 10 0 0,0-3 0 0,0-6 0 16,-4 3 0-16,0 0 9 0,0-10-9 0,0-3 0 15,4 4 12-15,0-1-4 0,0 1 0 0,-1-1-8 16,-2-3 21-16,2-6-2 0,-2 3-1 0,-1-3 0 16,0 0 0-16,0 0 0 0,-3 0 0 0,3 0 0 0,-3-9 6 15,0 6 0-15,-1-3 1 0,1 3 0 0,-7-4-5 0,3-2-2 16,0 3 0-16,-3 2 0 0,-1-11 1 0,-3 5 0 16,0 1 0-16,4-7 0 0,0 4 4 0,-4 2 1 15,3-5 0-15,-2-4 0 0,-1 3-7 0,-4-3-1 16,4 0 0-16,-3-6 0 0,0 7-6 0,-1-7-2 15,1 6 0-15,-4-10 0 0,0 4 0 16,0-3 0-16,3 0 0 0,1 0 0 0,-4-7 4 0,-3 1 0 16,-1-10 0-16,4 9 0 0,-3-2 7 0,3-1 1 15,-4-3 1-15,8 10 0 0,-4-10-13 0,0 7-8 16,0-4 8-16,0 4-8 0,0-1 12 0,0 7-1 16,-3-7-1-16,-1 7 0 0,1 0-2 0,-1-7-8 0,-3 10 12 15,0-3-4-15,-3-6 1 0,-1 5 0 16,1-5 0-16,-4-4 0 0,-4 10-9 0,4 0 0 0,0-4 0 15,-4 4 8-15,1-6-8 0,-4-1 0 0,0 4 9 0,0-10-9 16,-1 10 0-16,1-1 8 0,-3-5-8 0,3 2 0 16,-4-2 0-16,4-4 0 0,0 10 0 0,0-4 8 15,-1 7-8-15,1-4 0 0,7 4 0 0,-3 0 0 16,-1 3 0-16,1 0 0 0,3 6 0 0,-1-3-8 16,5 0 8-16,-4 10 0 0,3-7-9 0,-3 3 9 15,4 0-19-15,-1 7 1 0,-3 0 0 0,4-1 0 16,-4 7-90-16,0-3-19 0,-1 3-3 0,-2-13-1170 15</inkml:trace>
  <inkml:trace contextRef="#ctx0" brushRef="#br0" timeOffset="-5350.65">18306 3861 1508 0,'0'0'67'0,"0"0"13"0,0 0-64 0,0 0-16 0,7-3 0 0,0 3 0 0,0-6 16 0,0 3 0 16,3-4 0-16,1 7 0 0,3-9 4 0,0 9 0 15,0-3 0-15,4-3 0 0,0 6-10 0,-4 0-2 16,3-10 0-16,-3 10 0 0,4-6-8 0,0 6 0 16,6-9 0-16,1 5-11 0,0-2 11 0,3-3 0 15,0-1 0-15,1 1 8 0,2-1 0 0,-3 1 0 0,4-16 0 16,4 12 0-16,-1-2 1 0,4-1 1 0,-4-3 0 15,4 7 0-15,7-4 13 0,-1 0 2 0,-2-6 1 0,-1 7 0 16,0-4-6-16,1 0 0 0,-1 3-1 0,0-2 0 16,1 2 4-16,3-3 1 0,3 0 0 0,0 0 0 15,1 1-4-15,-4 2 0 0,3 0 0 0,-3-2 0 16,-4-1-1-16,1 3-1 0,-5-3 0 0,1 7 0 16,-4-4-6-16,4 0-2 0,-3 4 0 0,-5-4 0 15,5 0-2-15,-5 7 0 0,1-10 0 0,-4 10 0 16,-3-1-8-16,0 1 8 0,-1-7-8 0,-2-3 8 15,-8 10-8-15,3 3 10 0,-3-4-10 0,-3 1 10 16,0 0-10-16,-4-1 12 0,0-6-12 0,-4 7 12 0,4 6-4 16,-7-3 0-16,0-4 0 0,0 10 0 0,-3-9 4 15,-4-1 0-15,0 1 0 0,-4 3 0 16,4 3-3-16,-4-4 0 0,-3-2 0 0,-3 9 0 0,3-9-9 16,-4 9 0-16,-3-4 9 0,3-2-9 0,0 6 0 15,-3-3 8-15,0-3-8 0,-4 6 0 16,4 0 0-16,0-7 0 0,0 7 0 0,3-3 0 0,1-3 0 0,-1 3 0 15,4 3 0-15,0 0 0 0,0 0 0 0,7-6 0 16,-4 2 0-16,4-2 0 0,3 6 0 0,1 0 0 16,-4-9 0-16,7 9 8 0,0 0-8 0,3-10 0 15,1 1 0-15,3 3 0 0,4 3 0 0,-1-4 0 16,1 4-8-16,6-3 8 0,1-3-11 0,3 9 11 16,0-4-13-16,4-2 5 0,7-3 8 0,3 9 0 0,-3-7-9 0,3 4 9 15,4-3 0-15,0 6-9 0,-8 0 9 0,5 6 0 16,-1-3 0-16,-3-3-8 0,-4 7 8 0,0 2 0 15,-3 10 0-15,0-13 0 0,3 7-8 0,-7 2 8 16,-3 4 0-16,-1-3 0 0,-3 3 0 16,0 0 0-16,-3-1 0 0,-4 7 8 0,-3-6-8 0,-1 6 0 15,-3-6 9-15,0 6-9 0,-3 0 8 0,-4-3-8 16,3 6 11-16,-7-2-3 0,1-8-8 31,3 7 12-31,-4-6-12 0,1-3 8 0,-1 3-8 0,0-10 0 0,1 10 0 0,-1-10-16 0,4 1 1 0,0-4 1 31,-3 0-30-31,3-2-5 0,0-4-2 0,7 0 0 0,-4 0-119 0,4 0-24 0,-7-4-5 0</inkml:trace>
  <inkml:trace contextRef="#ctx0" brushRef="#br0" timeOffset="-4446.66">21788 2080 1558 0,'0'0'34'0,"0"0"7"0,0 0 2 0,0 0 1 0,0 0-35 0,0-12-9 0,-8 8 0 0,1-2 0 16,-7 3 0-16,4 3 0 0,3-6 0 0,-7-4 0 15,-8 7 0-15,1-3 0 0,7 6 0 0,-3-3 8 16,-5-3-8-16,-2 6 0 0,2 0 0 0,1 6 8 16,0-3-8-16,0-3 12 0,-4 6-12 0,1-3 12 0,-1 13-12 0,0-3 0 15,-3 2 0-15,3 4 8 16,-6-3-8-16,6-4 0 0,-3 10 0 0,-1 0 8 16,5 0-8-16,-1 0 0 0,0-3 0 0,8 6 0 0,-4 0 0 0,-1-6-11 15,5 9 11-15,3-3-8 16,3 0 8-16,0 3 0 0,1-9 0 0,3 0 0 0,0 6 11 0,3-6-3 15,4 0 0-15,0 0 0 0,0-4-8 0,4-5 12 16,3 5-12-16,0-5 12 0,3 2 2 0,1-5 1 16,3 2 0-16,0 0 0 0,0-9-7 0,4 10-8 15,0-10 11-15,-1 6-11 0,-3-6 24 0,4-6-3 16,3 6 0-16,0-10 0 0,-3 7-4 0,3-6-1 16,-3-4 0-16,3 1 0 0,0-4 12 0,-3 7 1 0,-1-10 1 15,-2 10 0-15,2-7-11 0,-3-3-3 0,0 0 0 0,-3 0 0 16,0 4-2-16,-1-4-1 0,1 3 0 0,-4-3 0 15,-4 1 3-15,4 2 0 0,0-3 0 16,-3 7 0-16,-1-4 6 0,-3 0 2 0,7-3 0 16,-3 10 0-16,0-7-11 0,3 7-1 0,-7-1-1 0,3 1 0 15,4 0-11-15,-3-1 0 0,3 7 9 16,-4-9-9-16,-3 12 9 0,0 0-9 0,0 0 12 0,0 0-12 16,4 0 0-16,3-4 0 0,3 4 0 0,-10 0 0 15,0 0 0-15,4 4 0 0,7 2 8 0,-1 3-8 16,-3 1 8-16,0 5-8 0,0-2 9 0,4 3-9 15,0 12 9-15,-1-9-9 0,-3 3 8 0,7 6-8 16,4-3 0-16,-4 3 8 0,-10 0-8 0,-1 7 0 16,11-7 0-16,-7 10 8 0,0 2-8 0,-3-2 0 0,-4 0 0 0,7 2 0 15,3-2 8-15,-3-3-8 0,-7-7 0 0,8 6 0 16,2-5 9-16,-3-1-9 0,-3-3 0 0,-1 0 8 16,1-6-8-16,3 0 0 0,3-1 0 0,-3-2 9 15,-7-7-9-15,8 10 0 0,2-12 8 0,-3 2-8 16,-7-9 0-16,0 0 0 0,0 0-10 0,7-9-9 15,-3 2-1-15,-1-2-1 16,4-10-45-16,-3 10-9 0,3-7-1 16,0-6-1-16,-3-3-113 0,-1 0-22 0</inkml:trace>
  <inkml:trace contextRef="#ctx0" brushRef="#br0" timeOffset="-3768.64">22324 2074 1839 0,'0'-10'40'0,"-4"1"9"0,-6 3 2 0,6-13 1 0,1 10-42 0,-1-1-10 0,-7 1 0 0,1-7 0 16,3 3 0-16,0 4 0 0,0-3 0 0,-4-1 0 16,-10 7 0-16,10-4 0 0,1 1 0 0,-4-1 0 15,-7 4 0-15,3-3 0 0,7 6-10 0,-3 3 10 16,-3-10-28 0,-1 4 1-16,4 6 0 0,3 0 0 0,1 0 15 0,-1 0 4 0,0 0 0 0,1 0 0 15,3 6 8-15,0-3-10 0,-4 4 10 0,1-4-10 16,3 6 10-16,3 4-12 0,1-1 12 0,3 13-12 0,-8-6 12 0,5 0-13 15,10 9 5-15,-7-3 8 0,0 10-9 0,4-7 9 16,3-9 0-16,0 6 0 0,3 3 0 0,1-6 0 16,3-9 8-16,0 2-8 0,4-5 13 0,-4-1-3 15,-4 1-1-15,1-10 0 0,10 6 10 0,-3-12 1 16,-1 6 1-16,1-7 0 0,0-2 2 0,-1-1 0 16,1 1 0-16,0-3 0 0,-8 2-11 0,4-6-3 15,4-9 0-15,-4 13 0 0,-3-4-9 0,-1-3 0 16,1 4 9-16,-1 2-9 0,1-3 12 0,-4 7-3 0,-7-7 0 0,4 7 0 15,3 0 9-15,-4 2 2 0,-10-2 0 0,7 6 0 16,0 3 1-16,0 0 1 0,0 0 0 0,-11 0 0 16,8 0-9-16,3 0-1 0,0 0-1 0,-11 9 0 15,-3 1-11-15,7-1 0 0,4 0 0 0,-1 7 0 16,-3-7 8-16,4 7-8 16,3-13 8-16,0 16-8 0,3-3 0 0,4 3 0 0,-10-4 0 0,10 4 0 15,3-6 0-15,1 12 0 0,-4-10 0 0,0 7 0 16,7-6 8-16,0 9 4 0,-3-12 0 0,-1 12 0 15,1-10-2-15,3 7 0 0,0-6 0 0,-3 9 0 16,-4-12-10-16,0 9 10 0,3-4-10 0,1-5 10 16,-4 3-10-16,0 2 0 0,4 1 0 0,-4-3 0 15,0 3 0-15,0 6 8 0,0 12-8 0,0-21 0 16,0-6 0-16,-7-1-9 0,0 0 9 16,0-9-52-16,0 0-4 0,0 0-1 0,0 0-561 15,4-15-112-15</inkml:trace>
  <inkml:trace contextRef="#ctx0" brushRef="#br0" timeOffset="-3133.85">22983 1798 1983 0,'0'0'88'0,"0"-3"18"0,-7-4-85 0,0 7-21 0,4-6 0 0,-4-3 0 15,-4 9 0-15,1-3 0 0,-4-7 0 0,-1 4 0 16,5-3 0-16,-4-1 8 0,-7 1-8 0,-1-7 0 16,15 7 0-16,-10-10 0 0,-5 3 0 0,1 7 0 15,0-1 0-15,7 1 0 0,-7-4 0 0,3 4 0 16,-3 9 0-16,0-6 0 0,10-1 0 0,-3 14 0 15,-3-1 0-15,2 3-8 0,8 4 8 0,-3 3-8 16,3-4 8-16,0 4-13 0,0 9 5 0,3-6 8 16,4 0-10-16,0 6 10 0,0-13 0 0,4 4-9 15,3 9 9-15,0-12-12 0,0 2 12 16,3 4-12-16,-3-3 12 0,8-7-10 0,-1-6 10 0,0 3-10 16,-4 4 10-16,5-10 0 0,6 0 0 0,-4 0 8 15,-6-3 4-15,7-4 0 0,-1 1 1 0,8-3 0 0,-4-4 1 16,0 7 0-16,-3-13 0 0,-1 16 0 0,5-13-6 15,-8 7 0-15,-4-10-8 0,1 3 12 0,3 1-12 0,-3 5 9 16,-4-8-9-16,-4 5 8 0,1-3 0 0,-1 1 0 16,1-4 0-16,-4 9 0 0,0 4 6 0,0 6 1 15,0 0 0-15,0 0 0 0,0-9-3 0,0 9 0 16,0 0 0-16,0 9 0 0,0-3-1 0,-4 4-1 16,1 9 0-16,3-4 0 0,3 10 2 0,1 4 0 15,-8-11 0-15,4 11 0 0,4-4-12 0,-1 3 12 16,1 0-12-16,-1 7 12 0,1-4 0 0,3-9 1 15,0 6 0-15,0 7 0 0,4-4 3 0,-4-9 1 0,0 6 0 16,3-3 0-16,1 4 1 0,-1-4 0 0,1 3 0 0,3-3 0 16,0 0-5-16,-3-6-1 0,-1 9 0 0,1-9 0 15,3 6-12-15,-7 0 0 0,4-12 8 16,-1 12-8-16,-3 0 0 0,4-6 0 16,-4 9 0-16,4-9 0 15,-8 3-100-15,8-4-25 0,-1-5-6 0,-3 3-1 0</inkml:trace>
  <inkml:trace contextRef="#ctx0" brushRef="#br0" timeOffset="47559.83">29079 10196 1267 0,'0'0'112'0,"-3"-10"-89"16,-1 1-23-16,1 2 0 0,3-2 91 0,0 0 13 15,0-1 4-15,3 1 0 0,1-10-50 0,-1 3-10 16,5 7-1-16,-1-10-1 0,7 0-19 0,-4 0-4 15,8-6-1-15,-4 7 0 0,4 2 17 0,3-3 3 16,-4 0 1-16,5 0 0 0,-5 4-12 0,1 5-3 16,-4 1 0-16,0-7 0 0,0 13-16 0,0-3-3 15,-3 3-1-15,3-4 0 0,-7 4 0 0,4-3-8 0,-1 12 12 0,-3-3-4 16,0-3-8-16,4 10 0 16,-7-1 9-16,3-2-9 0,3 2 0 0,-6 7 9 0,-1-4-9 0,1 7 0 15,-1-3 10-15,-3 3-10 0,0 9 8 0,0-3-8 16,-7 0 0-16,4 3 0 0,-1-3 8 0,-3 3-8 15,-3 1 0-15,2-4 0 0,-2 3 0 0,-1 0 8 16,1 4-8-16,-1-11 0 0,4 5 0 0,0-1 0 16,0-7 14-16,0 8-2 0,-4-8-1 0,8-2 0 15,3-3 0-15,-4-4 0 0,1 0 0 0,3-9 0 16,0 0-3-16,0 0-8 0,0 0 12 0,7 0-4 16,3 0 25-16,-3 0 5 0,4-9 1 0,0 0 0 15,3-4-19-15,-4-3-3 0,4-2-1 0,1-8 0 16,-5 8-2-16,8-7-1 0,-4-1 0 0,-4 5 0 0,1-5-5 15,3 1 0-15,-3-3-8 0,-4 0 12 0,3 0-4 16,1-4 0-16,0 4-8 0,-1 3 12 0,1-3-12 16,-1 3 11-16,1 6-11 0,-4 0 10 0,3 0-10 0,-2 0 12 15,-5 4-12-15,4 5 12 16,-3-5-4-16,-1 5 0 0,1 7 0 0,-4-3 0 0,0-4-8 0,0 10 12 16,0 0-12-16,0 0 12 0,0 0-12 0,0 0 0 15,-7 0 9-15,7 0-9 0,-7 10 0 0,0-4 0 16,-1 4 0-16,1-1-8 0,-3 0 8 0,-1 10 0 15,4 0-9-15,-3-3 9 0,-1 3 0 0,4-1 0 16,-4 1-9-16,1 6 9 0,3-6 0 0,0 6 0 16,0 0 0-16,0-6 0 0,3 6 0 0,1-6 0 0,3 0 8 0,0 0-8 15,3-4 0-15,-3 4 0 0,7-3 0 0,-3-4 0 16,6 4 0-16,-3-4 0 0,0 1 0 16,4 0 0-16,0 2 0 0,-1-2 0 0,1-7 0 15,-1 10 9-15,1-4-1 0,3-5 0 0,-3 2 0 16,-1-6 0-16,1 7-8 0,-1-4 0 0,4 3 9 0,-3-9-9 15,0 10 0-15,-1-10 0 0,1 6 0 0,-1-6 0 16,1-6-10-16,-4 6-6 0,4-4-2 0,-4-2 0 31,-4-3-123-31,4 3-25 0,0-4-5 0,-3 1-868 0</inkml:trace>
  <inkml:trace contextRef="#ctx0" brushRef="#br0" timeOffset="47958.59">29912 10152 2397 0,'0'0'106'0,"0"0"22"0,0 0-102 0,0 0-26 16,0 0 0-16,4 9 0 0,-1-3 29 0,1 4 1 16,-1-1 0-16,4 1 0 0,-3-1-10 0,3 7-1 15,-4-7-1-15,1 7 0 0,-1-4-18 0,1 4 10 16,-1-4-10-16,-3 4 8 0,4-6-8 0,-1 5 0 0,-3-2 0 0,4 2 0 16,-4 1 8-16,4-3-8 0,-1 2 0 0,-3 4 8 15,0-9-8-15,4 8 0 0,-1-2 0 0,1 0 0 16,-1-4 0-16,1 7 0 0,3-3 0 0,-4 3 8 15,1-1-8-15,-1-2 0 0,4 0 0 0,-3-4 0 16,-1 4 0-16,5-7 0 0,-8 1 0 0,7-1 0 16,-4 1-26-16,-3-1 2 0,4-3 1 0,-4-6 0 31,0 0-34-31,0 0-7 0,0 0-2 0,0 0 0 16,0 0-119-16,0 0-24 0,0 0-5 0</inkml:trace>
  <inkml:trace contextRef="#ctx0" brushRef="#br0" timeOffset="48591.93">30159 10249 230 0,'0'0'10'0,"0"0"2"15,0 0-12-15,0 0 0 0,0 0 0 0,4 9 0 0,3 1 400 0,-4-1 78 16,4-3 15-16,-3 10 3 0,3-3-376 0,-4-4-75 16,1 0-15-16,-4 7-3 0,3 3-18 0,-3-3-9 0,0-4 10 0,0 4-10 15,-3-1 0-15,3-2 0 0,-4 6 0 0,1-3 0 16,-1-1 0-16,1-2 0 0,-1-4-8 0,4 7 8 16,-3-1 0-16,-1-2 0 0,4-4 0 0,0 1 0 15,0-4 0-15,0 4 0 0,0-10 0 0,0 9 0 16,0-9 16-16,7 6 1 0,-7-6 0 0,7 3 0 15,0-3 11-15,4 0 3 0,-4 0 0 0,0-9 0 16,0 6-11-16,0-10-3 0,0 4 0 0,-3-1 0 16,3-2 0-16,-4-4 0 0,1-3 0 0,-1 4 0 15,-3-4 6-15,0 0 1 0,0 0 0 0,0-6 0 16,0 6-9-16,-3 4-2 0,-4-4 0 0,3-6 0 16,1 12-13-16,-1-2 8 0,1-4-8 0,-1 9 0 15,-3-5 0-15,3 5 8 0,1-2-8 0,-1-4 0 16,4 10 0-16,0-4 0 0,-3 1 8 0,3 0-8 15,-4-1 0-15,4 1 0 0,0 9 0 0,0 0 0 0,4-7 0 0,-4 7 0 16,0 0 0-16,0 0 0 0,7-3 0 0,0 3 0 16,0 0 0-16,0 3 0 0,0 4 0 15,4 2 9-15,-4 1-9 0,0-1 8 0,3 0-8 16,-2 7 0-16,-1 3 9 0,0 0-9 0,3-4 0 16,1 4 0-16,-1 6 0 0,-3-3 8 0,-3 3-8 15,3 0 0-15,0-6 0 0,4 9 0 0,-8-9 0 0,4 6 0 16,0 0 0-16,4-6 0 0,-4 0 0 15,0 0 0-15,0 6 0 0,0-9 8 0,4 2-8 16,-1-8 0-16,-6 9 0 0,6-10 0 0,-6 0 0 0,6 7 0 16,-2-13 0-16,-1 10 0 0,-4-10-17 0,4 6 1 15,-7-9 1-15,0 0 0 16,0 0-32-16,0 0-6 0,0 0-2 0,0 0 0 16,0 0-105-16,0 0-20 0,0 0-5 0</inkml:trace>
  <inkml:trace contextRef="#ctx0" brushRef="#br0" timeOffset="48863.2">30180 10302 1728 0,'0'0'153'0,"0"0"-122"0,7-3-31 0,4 3 0 0,-1-6 108 16,1 6 15-16,3-7 3 0,0 4 1 0,0-3-87 0,0 3-18 15,1-3-3-15,-1 3-1 16,0-7-18-16,0 4-12 0,3-4 1 0,-2 1 1 16,-1-7-41-16,0 7-8 0,3 0-1 0,1-4-1 15,-4-3-40-15,0 1-8 0,7 2-2 0</inkml:trace>
  <inkml:trace contextRef="#ctx0" brushRef="#br0" timeOffset="49184.35">30829 9819 1094 0,'0'0'97'0,"0"0"-77"16,0 0-20-16,11 0 0 0,-1 0 248 0,-3 0 45 0,1 0 10 0,6-6 1 15,0 12-207-15,0-6-41 0,0-6-9 0,0 6-2 16,4 0-24-16,-1-3-5 0,-3-3 0 0,1-4-1 16,-1 10-15-16,0-9 11 0,0-1-11 0,0 1 10 15,0 3-10-15,0-4 0 0,0 1 0 0,-3-1 0 16,3 1 0-16,0 0-17 0,-3-7 4 0,-1 13 1 15,4-7-25-15,-3 1-5 0,0 3-1 0,-1-4 0 16,1 1-37-16,-4 3-8 0,3-4-2 0,-3 7 0 16,1-3-98-16,2-4-20 0,1 1-4 0,-11 9-1 0</inkml:trace>
  <inkml:trace contextRef="#ctx0" brushRef="#br0" timeOffset="49407.75">30833 10108 921 0,'0'0'82'0,"0"0"-66"16,0 0-16-16,10 6 0 0,4-3 306 0,1 3 58 16,-1 1 11-16,3-4 2 0,1-3-249 0,7 0-51 0,-4 0-9 0,4 0-3 15,-4 0-49-15,3-3-16 0,-2 3 8 0,-1-7-8 16,0-2 0-16,0 3-14 0,-7-4 2 0,4 1 1 31,-1 0-147-31,1-10-30 0,0 3-5 0,-4 3-427 0,7-5-84 0</inkml:trace>
  <inkml:trace contextRef="#ctx0" brushRef="#br0" timeOffset="49855.79">31796 9318 1414 0,'-14'3'63'0,"14"-3"13"0,-7 0-61 0,-4 9-15 16,1-3 0-16,-1 4 0 0,0 2 46 0,1-2 6 16,-4 5 2-16,0-5 0 0,-1 9-30 0,1 3-5 15,0-10-2-15,0 13 0 0,0-6-17 0,0 6 0 16,3-6 8-16,1 9-8 0,-4-9 30 0,3 6 2 15,4 3 1-15,0-3 0 0,3-6 3 0,1 6 0 16,3 0 0-16,0-3 0 0,3-6 3 0,8 9 1 16,-7-6 0-16,10 0 0 0,0-1 16 0,3 1 3 15,5-3 1-15,-1-7 0 0,0 10-21 0,0-9-4 16,4-1-1-16,3-3 0 0,0 4-3 0,0-1-1 16,1-9 0-16,2 6 0 0,1-12-5 0,0 0-1 0,0-4 0 0,-1 1 0 15,1 6 23-15,0-13 4 0,-4-3 1 0,-3 4 0 16,-4-4-8-16,0-6 0 0,-3 6-1 0,-4-9 0 15,0 3-18-15,-7 6-3 0,-3-16-1 16,-1 13 0-16,-6-9-7 0,-1 9-2 16,-3-3 0-16,0 6 0 0,-7-6-12 0,-4 6 0 0,1 4 0 0,-8 2 0 15,-35-6 0-15,32 13 0 0,-4 6 0 16,0 0-14-16,-3 0 1 0,0 0 0 0,3 9 0 31,-3 1-121-31,3-4-24 0,-3-3-5 0</inkml:trace>
  <inkml:trace contextRef="#ctx0" brushRef="#br0" timeOffset="51841.06">32992 10205 691 0,'0'0'61'0,"0"0"-49"0,-7-3-12 0,3-3 0 16,-3 6 173-16,4-10 32 0,-4 10 7 0,-1-3 0 15,1 3-102-15,7 0-21 0,-3 0-4 0,-4 0-1 16,0 0-43-16,0 0-9 0,-4 0-1 0,4 0-1 16,-7 0-11-16,3 0-3 0,1 0 0 0,-1 0 0 15,-3 0-4-15,0 0-2 0,0 0 0 0,0 3 0 16,-4-3-10-16,1 0 12 0,-1 0-12 0,-3 0 12 0,0 6-3 0,-4-2 0 16,0-4 0-16,0 9 0 0,1-3 3 0,-4-3 1 15,-1 7 0-15,1-1 0 0,-4 4 1 0,1-4 0 16,-1 1 0-16,0 2 0 0,0-3 0 15,1 7 0-15,-1 0 0 0,0-4 0 0,-7-2 6 0,4 5 0 16,-4 4 1-16,-3-3 0 0,-4-3 5 0,0 8 1 16,-3-8 0-16,3 6 0 0,-3 3-1 0,-1-3 0 15,1-1 0-15,-4 1 0 0,0 0 2 0,0-3 0 16,-3 3 0-16,-1-1 0 0,4 1-14 0,-3-3-2 16,-1 3-1-16,8-1 0 0,0-2-3 0,-1 3 0 15,-3-3 0-15,4-4 0 0,-1 4 0 0,1 3-8 0,-4-1 12 16,4-2-4-16,-4 0-8 0,3 3 8 15,5-7-8-15,-5 4 8 0,8 3-8 0,-8 0 12 16,5-4-12-16,-8 4 12 0,3 0-1 0,1 0 0 0,0 6 0 0,3-6 0 16,0-4-3-16,3 4 0 0,1-3 0 0,7 3 0 15,-4-1 8-15,4-2 0 0,0-3 1 0,-1 2 0 16,4 4-17-16,-3-3 8 0,7-4-8 0,3-2 0 16,1 5 14-16,-1-5-4 0,7 5-1 0,-3-11 0 15,7 5-1-15,-4-3 0 0,4 4 0 0,4-1 0 16,-1-9-8-16,0 9 0 0,1-2 0 0,-1-4 8 15,4-3-8-15,-3 6 0 0,3-6 9 0,0 3-9 16,-4 4 0-16,4-7 0 0,-4 0 0 0,4 3 8 16,-3-3-8-16,3 6 0 0,-4-6 0 0,0 0 0 15,1 0 0-15,-4 0 0 0,3 0 0 0,1-6 8 16,-1 6-8-16,-3-3 0 0,0-4 8 0,0 7-8 0,3-9 0 16,-3 6 0-16,0-4 0 0,-4-2 8 0,4 0 3 0,-3-1 1 15,-1 1 0-15,-3-7 0 0,3 7-12 0,0-10 0 16,1 3 0-16,-1-3 0 0,1 7 0 0,-1-10 12 15,0 3-12-15,-3 0 12 0,3 1-12 0,-3 2 0 16,0-6 0-16,3 0 0 0,1 0 0 0,-1-3 0 16,-3 6 0-16,3-6 0 0,1 0 0 0,-1 3 0 15,0-3 0-15,-3 0 0 0,4 6-8 0,-1-6 8 16,0 3 0-16,-3-3 0 0,0 0 0 0,0 3 0 16,0-10 0-16,0 14 8 0,-4-11-8 0,4 11 0 15,7-7 0-15,-4-1 0 0,0 8 0 0,1-7 0 16,-1 3 0-16,4-3 0 0,0-1 0 0,-4 8 0 15,4-1 0-15,0-6 0 0,3 6-8 0,-3 0 8 16,4 0 0-16,-4 4 0 0,3-4 0 0,4 0 0 0,-4 3 0 16,4-3 0-16,-3 4 0 0,-1 2 0 0,4-2 0 15,0-4 0-15,-4 9 0 0,8-5 0 0,-4-4 0 0,0 9 0 16,0-5 0-16,3 2 0 0,1-2 0 0,-1 2 0 16,1-3 0-16,-1 1 0 0,4-4 0 0,-3 3 0 15,3 4 0-15,0-4 0 0,0-3 0 0,3 3 0 16,1 4 0-16,-1-4 0 0,1-3 0 0,3 4 0 15,0-4 0-15,0 6 0 0,3-2 0 0,5-1 0 16,-1-3 0-16,3 0 0 0,1 4 0 0,3-4 0 16,4 0-8-16,-1 0 8 0,1 0 0 0,3 4 0 15,8-4 0-15,-1 0 8 0,-3 0 0 0,3-3 0 16,0 10-8-16,1-4 0 0,-1-3 0 0,0 4 0 16,4 2 0-16,3-6-14 0,1-3 5 0,-1 4 1 0,0-1 8 0,11 0 9 15,0 0-1-15,0-6-8 0,0 0 8 0,3 6-8 16,1-6 0-16,3 6 0 0,7-9 0 15,0 9 0-15,0-6 0 0,3 0-12 0,-6 3 12 0,6-3 0 16,-3-3 9-16,8-1-9 16,-1-2 0-16,0 3 0 0,-4 3 0 0,1 3 0 0,-1-9 8 0,-3 9-8 15,0-4 0-15,-3 1 9 0,3 7-9 16,4-1 0-16,-4 3 0 0,-4-3 0 0,1 4 0 0,-8 5 0 16,0-2 0-16,-3 2 0 0,0-5 0 0,0 5 0 15,0 1 0-15,0 2 0 0,3-2 0 0,-3 6 0 16,-3-3 0-16,-1 3 0 0,-3-4 0 0,-4 4 8 15,4-3-8-15,-3 6 0 0,2-6 0 0,1 6 0 16,0-4 0-16,0 4 0 0,0 4 0 0,-4 2 0 16,1-6 0-16,-1 0 0 0,-7 9 0 0,0-2 0 0,1-4 0 0,-1 3 0 15,-3 3 0-15,3 1 0 0,-3-1 0 0,3 10 0 16,-3-10 0-16,0 7 0 0,3 3 0 0,-3 0 0 16,-4-1 0-16,4 4 0 0,-8 0 0 0,1 3 0 15,3 10 0-15,-3-7 0 0,-4 0 0 0,0 7 0 16,0-1 0-16,0 1 8 15,-3-4-8-15,0 4 0 0,3-1 0 0,-7 4 8 0,4 3-8 0,-4-4 0 16,3 1 8-16,-2 6-8 0,2-10 0 0,-3 10 8 16,0 0-8-16,4-6 0 0,0 6 0 0,-8-16 0 15,4 6 0-15,0 4 0 0,1-4 0 0,2 1 0 16,4 9-71-16,4-7-16 16,0 7-3-16,7-6-1 0</inkml:trace>
  <inkml:trace contextRef="#ctx0" brushRef="#br0" timeOffset="108654.36">31090 8311 1497 0,'0'0'133'0,"0"0"-106"0,-7 0-27 0,-3-6 0 16,3 6 86-16,-4-3 12 0,4-4 2 0,7 7 1 15,0 0-88-15,0 0-13 0,-7 0-12 0,7 0 3 0,0 0 9 0,0 0 0 16,0 0 0-16,0 0-8 0,0 0 8 0,0 0 0 16,0 0 0-16,0 0 0 0,0 0 0 0,7 7 0 15,0-4 0-15,-7-3 8 0,11 0-8 0,-1 6 11 16,1-3-11-16,-1 3 12 0,-3 4-12 16,4-1 0-16,-4 1 0 0,0-4 8 0,4 3-8 0,-4 1 0 15,0-1 0-15,0 10 8 0,3-3-8 16,1-4 10-16,3 4-10 0,-3 3 10 0,3-4-1 0,0-2 0 15,4 2 0-15,3-5 0 0,0 6 9 0,0-4 2 16,0-6 0-16,0 10 0 0,4-7-4 0,0-5-1 16,-4 5 0-16,0 0 0 0,4-9-1 0,0 7 0 15,-4-7 0-15,3 0 0 0,-2 0 1 0,-5-7 0 16,4 4 0-16,-3-12 0 0,0 5 1 0,3-5 1 0,0-4 0 16,0 0 0-16,0-6 2 0,0-3 0 0,4-1 0 0,0-5 0 15,0-1-3-15,3-2-1 0,7-1 0 0,0-3 0 16,1-6-7-16,-1 10 0 0,4-7-8 0,-4-6 12 15,0 6-3-15,1-3-1 0,-1 3 0 0,0-3 0 16,0 3 11-16,1 0 1 0,2 6 1 0,1-6 0 16,0 1-12-16,0 5-9 0,-4-3 12 0,0 3-12 15,4 1 13-15,-3 2-4 0,-5 1-1 0,1-1 0 16,-4 7-8-16,-3 3 0 0,-4 0 9 0,0 6-9 16,0 0 0-16,-6 1 0 15,-1 2 0-15,0 3 8 0,-4 4-8 0,1-7 0 0,0 10-8 0,-1-3 8 16,-3-1-15-16,0 7 3 0,0-3 0 0,0-4 0 15,4 10-40-15,-4-9-7 16,0 6-1-16</inkml:trace>
  <inkml:trace contextRef="#ctx0" brushRef="#br0" timeOffset="126032.24">23361 211 1094 0,'0'0'97'0,"0"0"-77"16,0 0-20-16,-11 0 0 0,11 0 54 0,-10-3 7 15,10 3 2-15,0 0 0 0,-7 0-33 0,7 0-6 16,-7-9-2-16,3 2 0 0,1-2 2 0,3 0 0 0,0-1 0 16,0 1 0-16,3-1 4 0,-3-5 2 15,4-4 0-15,-1 3 0 0,4 4-16 0,0-4-3 0,-3 3-1 0,-1 1 0 16,1-1-2-16,-4-2 0 15,3 2 0-15,-3 1 0 0,0 2 4 0,0 10 1 0,0 0 0 0,0 0 0 16,-3 0 10-16,3 0 1 0,0 0 1 0,-11 0 0 16,1 10-25-16,-1-4 0 0,1 13 0 0,-1-1 0 15,-7 4 0-15,4 7 0 0,-3-7 0 0,-1 12 0 16,4-9 0-16,-4 10 0 0,1-7 0 0,-1 16 0 16,0-7 0-16,1-2 10 0,-1 9 1 0,0 0 0 15,1-7 2-15,3 7 1 0,-1 3 0 0,1-3 0 16,-3 0 2-16,6-6 1 0,1 2 0 0,-5-2 0 15,1-3 7-15,4 2 2 0,3-12 0 0,3 13 0 16,1-4-26-16,-4-5 0 0,-4 5 0 0,4-6 0 0,7-3 13 0,-4 4-2 16,-3-4-1-16,0 0 0 0,7-6-10 15,-3-1 8-15,-1-2-8 0,1-3 8 0,-4-4-8 0,0 7 0 16,7-7 9-16,-4 1-9 0,-6-1 0 0,6-3 0 16,4-6 0-16,0 0 0 0,-7 3 0 0,7-3-12 15,0 0 2-15,0 0 0 16,0 0-18-16,0 0-4 0,0 0-1 0,0 0 0 15,3-3-27-15,-3-6-4 0,-3-7-2 0,-1-3-467 16,4 1-94-16</inkml:trace>
  <inkml:trace contextRef="#ctx0" brushRef="#br0" timeOffset="126570.36">22281 763 1602 0,'-28'0'71'0,"28"0"14"0,0 0-68 0,0 9-17 0,-3 1 0 0,3-1 0 16,0 7 0-16,0-7 0 0,3 16 0 0,-3-12 0 16,-3 3 0-16,10 9 0 0,3-3 0 0,1 3 10 15,-8-6 14-15,4 3 2 0,4 6 1 0,3-3 0 16,0-3 2-16,-3-3 1 0,-1 6 0 0,8 0 0 15,0 0-6-15,-1-13-2 0,-6 14 0 0,3-14 0 16,0 10-10-16,0-3-3 0,-3-7 0 0,-1 4 0 16,1-7-1-16,0 7-8 0,3-3 12 0,-7-4-4 15,-7-9 5-15,7 6 1 0,3 4 0 0,1-1 0 0,-4 1 2 16,0-4 1-16,4 3 0 0,-4-9 0 0,3 3-2 0,-10-3-1 16,0 0 0-16,11 0 0 0,3 0 5 0,-3 0 1 15,-4-3 0-15,3-3 0 0,8 3-2 0,-7-13 0 16,-1 7 0-16,4-7 0 0,0 4-3 0,7-4-1 15,1-3 0-15,-5 0 0 0,1-9-14 0,10 6 0 16,4 3 0-16,0 0 0 0,-8-6 0 0,5 13 0 16,-1-4 0-16,0-3 0 0,-7 1 0 0,4 2 0 15,0 3 0-15,-4 4 0 0,0-7 0 0,-3 7 0 16,-8 3 0-16,4-4 0 0,-7 1 0 0,4-1 8 0,-8 10-8 16,1-6 12-16,-4-3 18 0,0 5 3 0,0-2 1 0,-4-3 0 15,1-10-1-15,-4 10 0 16,-4-1 0-16,4 1 0 0,-7-7-4 0,3-3-1 0,-3 0 0 15,0 4 0-15,-3 2-6 0,-5-2-2 16,-2 5 0-16,-1-6 0 0,0 7-10 0,-6 0-2 0,-8-1-8 0,-7 10 12 31,4 10-90-31,-11 8-18 0,-11-2-4 0,-10 12-1025 0</inkml:trace>
  <inkml:trace contextRef="#ctx0" brushRef="#br0" timeOffset="145836.82">10400 8430 806 0,'-14'6'72'15,"0"-2"-58"-15,0 2-14 0,3 0 0 0,0-3 220 0,1 3 42 16,-4-2 8-16,3 2 2 0,11-6-222 0,0 0-50 16,-7 0 0-16,7 0 0 0,0 0 0 0,0 0-8 15,4-10 8-15,-1 1-8 0,-3-7-9 0,11 10-2 16,3-13 0-16,-4 7 0 0,-3-4 19 0,8-3 0 16,2 0-8-16,8-6 8 0,-4 7 0 0,4-8 16 15,7-2-4-15,3 3 0 0,-3 0 4 0,-1-3 1 16,-3 0 0-16,4 3 0 0,7-10 7 0,-7 7 0 15,-4-7 1-15,4 7 0 0,0 0 13 0,3-7 2 0,0 10 1 0,-7-3 0 16,-10 3-12-16,7 3-2 0,10-3-1 0,-10 9 0 16,-8-3-5-16,1 1-1 0,7 8 0 0,-8-5 0 15,-3 5-2-15,-3 7-1 0,-4-3 0 0,0 6 0 16,4-3-6-16,-11 3-2 0,0 0 0 0,0 0 0 16,0 0 1-16,0 9 0 0,-11 4 0 0,0 2 0 15,-3 4-10-15,-7 0 10 0,0 6-10 16,-7 9 10-16,-4-5-10 0,0 8 0 0,8 4 0 15,-12-3 0-15,-6 6-8 0,3-1 8 0,4 5-10 0,0-5 10 16,-4 1-8-16,4 10 8 0,-4-7 0 0,7 3-9 16,7-3 9-16,-6 3 0 0,-1-12 0 0,4-1 0 15,17-2 0-15,-3-10 0 0,0-6 0 0,3 0 0 16,1-10 9-16,6 0-9 0,4-9 12 0,0 0-12 16,0 0 12-16,7-3-12 0,11-12 12 0,3-1-12 15,-7-3 20-15,11-15-4 0,10 2 0 0,4-9 0 0,-4-2 2 0,0 5 0 16,8-6 0-16,3 0 0 0,10-3-5 0,-7 9-1 15,-6-5 0-15,3-1 0 0,7 6-12 0,-8-3 9 16,-9 7-9-16,-1 5 8 0,4-5-8 0,-8 6 0 16,1 3 0-16,-7 12 8 0,-4-3-8 0,-3 7 0 15,3 0 0-15,-7 2 0 0,-7 4 0 0,0 3 0 16,0 3 0-16,-3 10 0 0,-1-1 0 0,-3 4 0 16,-10 3 0-16,3 9 0 0,-4 0 0 0,-7 13 0 15,-10-3 0-15,0 12 0 0,0-3 0 16,-4 6-16-16,-10 10 4 0,-4 0 1 0,-4 9 11 0,8-9 0 15,0 6-9-15,-4-7 9 0,0-5-21 0,4 5 0 16,10-8 0-16,0-1 0 0,4-3 21 0,3-12 0 16,4-4 0-16,7-5 0 0,3-11 0 0,1-2 8 15,6-7-8-15,1 1 8 0,3-10 1 0,0 0 0 0,0 0 0 0,7-16 0 16,7-3-9-16,4-9 0 0,-1 3 9 0,4-9-9 16,1 2 9-16,9-9-9 0,5-6 12 0,-1 4-12 15,-3-1 10-15,3-3-10 0,11-4 8 0,-4-2-8 16,-3 6 0-16,0-6 0 0,-1 6 0 0,-2-3 0 15,3 6 0-15,-8 0 0 0,-2 6 0 0,2 1 8 16,1-4-8-16,-11 3 0 0,-3 4 9 0,3 2-9 16,4 1 0-16,-8 9 0 0,-6-3 0 0,-4 6 8 15,-4 3 0-15,1 1 1 0,0 2 0 0,-8 4 0 16,-10 2 0-16,3 4 0 0,-3 3 0 0,-3 3 0 16,-5-3-9-16,-6 16 8 0,0-3-8 0,-4 2 8 0,-3 10-16 15,-4 4-4-15,-14-1-1 0,4 6 0 0,6 4 3 16,-6-3 1-16,-18 8 0 0,4-5 0 0,3 3 9 0,-4 3-8 15,-3 3 8-15,-4-3-8 16,1 3 8-16,3-3-13 0,10-10 5 0,5 4 8 16,6-4-12-16,3-9 12 0,12 0-10 0,2-6 10 0,5-6 0 0,6-4 0 15,0 1 0-15,8 2 0 0,3-9 0 0,3-3 0 16,-3 7 0-16,7-7 0 0,0 0 0 0,11-7-9 16,-1-2 1-16,1-1 0 0,7-5-2 0,3-4 0 15,3-9 0-15,1 3 0 0,-4-10 10 0,15 7 0 16,2-10-9-16,-2-2 9 0,-8 2 0 0,7 0 0 15,8-3 0-15,-5 4 0 0,-2 2 0 0,-1-2 0 0,-3 9 8 0,-1-7-8 16,5 10 0-16,-8-3 0 0,-7 3 0 16,0 6 8-16,4 0-8 0,-4 3 0 0,-10 7 0 0,-4-1 0 15,3 1 0-15,-3 6 0 0,-7 3 0 0,0 0 0 16,0 0 18-16,0 0-2 0,-7 9 0 0,-3 4 0 16,-11 3-16-16,-1 2-14 0,5 11 2 15,-1 2 1-15,-7 0 11 0,1 4 0 0,-8-1 0 0,4 10-8 16,-1-6 16-16,-2-1 4 0,-8 4 1 0,7-3 0 15,11 0-5-15,-4 2-8 16,-3-12 11-16,7 1-11 0,0-4 16 0,3-6-4 0,8-4-1 0,-5-5 0 16,5-1-11-16,6-3 8 0,4-6-8 0,0 0 8 15,0-6-24-15,7-10-4 0,15-2-2 0,-1-11 0 32,0 1-128-32,4-16-26 0</inkml:trace>
  <inkml:trace contextRef="#ctx0" brushRef="#br0" timeOffset="147161.14">9730 7025 921 0,'0'0'82'0,"0"0"-66"0,-7 0-16 0,-4 0 0 15,-3-6 115-15,7 6 19 0,0 0 4 0,0 0 1 16,0 0-73-16,0 0-14 0,0 0-4 0,-1 6 0 16,1-6-24-16,0 3-6 0,0-3-1 0,7 0 0 15,-7 7-17-15,4-4 10 0,-1-3-10 0,-3 6 8 16,7-6-8-16,-3 3 12 0,-4 3-12 0,7 4 12 16,-8-1 12-16,1-2 4 0,4 2 0 0,-1-6 0 15,1 13-6-15,-1-7-1 0,4 1 0 0,0 8 0 16,0-2-7-16,0 3-2 0,0 0 0 0,0 0 0 15,4 2 4-15,-1 1 0 0,-3-3 0 0,4 6 0 16,-1 0 4-16,1 4 0 0,-4-1 1 0,3-3 0 16,5-6 0-16,-8 0 0 0,3 3 0 0,1-4 0 0,-4-5-1 15,3 3 0-15,4-1 0 0,-7-2 0 0,4-4-1 0,-4 1-1 16,3-1 0-16,-3 4 0 0,0-4-6 0,0-9 0 16,4 9-1-16,-4-9 0 0,3 4-11 0,-3 5 0 15,0-9 9-15,0 0-9 0,0 0 0 0,4 6 0 16,-4-6 0-16,0 0 0 0,0 0-13 0,0 0-7 15,0 0-2-15,0 10 0 16,0-10-46-16,0 0-8 0,0 0-3 0,0 9-533 16,0-9-108-16</inkml:trace>
  <inkml:trace contextRef="#ctx0" brushRef="#br0" timeOffset="147873.9">10037 7232 1958 0,'-8'-9'87'0,"5"9"17"0,-4 0-83 0,3 0-21 16,1 0 0-16,3 0 0 0,0 0 17 16,-4 0-1-16,1-6 0 0,3 6 0 0,0 0-16 0,0 0 0 15,-4 0 0-15,-3 0 0 16,4 0-16-16,-1 0-9 0,-3 0-3 0,0 0 0 16,0 0-14-16,0 0-3 0,0 0-1 15,0 0 0-15,0 0 31 0,0 6 7 0,0-6 8 0,0 3-13 0,0 3 13 0,-1 0 8 16,5-2 0-16,-1 5-8 0,1-3 19 0,3 4-3 15,-4-7-1-15,8 6 0 0,-4 7-15 0,0 0 9 16,0-4-9-16,0 4 8 0,7 3-8 0,0-1 10 16,-3-2-10-16,3 3 10 0,-4-3-10 0,8-4 12 15,-4-2-12-15,3 5 12 0,-3-5-3 0,4-1 0 16,3 0 0-16,-3 1 0 0,3-10 3 0,0 6 1 16,4-3 0-16,-4-3 0 0,3 0 1 0,1-3 0 0,0-3 0 0,-1 6 0 15,1-10-5-15,-1 1-1 0,-2 0 0 0,2-1 0 16,1 1-8-16,-4-1 12 0,4-5-12 0,-8-4 12 15,1 3 4-15,-1 4 2 0,4-4 0 0,-6-3 0 16,-8 10 1-16,7-7 0 0,0-3 0 16,0 7 0-16,-11-4 12 0,1 0 2 0,3 4 1 0,0-4 0 15,0 1-3-15,-4 2-1 0,1-3 0 0,-4-2 0 16,3 8-1-16,-3 1 0 0,-7-7 0 0,3 7 0 16,-3-1-14-16,0 1-3 0,0 3-1 0,0-4 0 15,-4 7-11-15,4-3 12 0,0 3-12 16,0-4 12-16,-4 7-12 0,8 0 0 0,-5 0 0 0,5 0 0 15,-4 0 0-15,3 0 0 0,1 7 0 0,-4-4 0 16,3-3 0-16,0 9 0 0,-3-3 0 0,4-2 0 16,3 5 0-16,0-3-9 0,-4 4 9 0,0-1 0 15,4 0-13-15,-3 1 4 0,3-1 1 0,0-2 0 16,0 2-18-16,-4 0-3 0,7 1-1 0,-3-4 0 16,-3-3-17-16,3-3-3 0,7 0-1 0,0 0 0 15,0 0-29-15,0 0-5 0,0 0-2 0,0 0 0 16,10 0-123-16,-3-3-25 0,0-3-5 0</inkml:trace>
  <inkml:trace contextRef="#ctx0" brushRef="#br0" timeOffset="148492.11">10492 6884 979 0,'-22'0'87'0,"22"0"-70"0,0 0-17 0,-10-6 0 15,-8 3 165-15,4-4 30 0,7 4 5 0,7 3 2 16,0 0-125-16,-3-6-25 0,-5 6-4 0,8 0-2 15,0 0-26-15,-3-3-6 0,-8 3-1 0,4-6 0 16,7 6-13-16,-3 0 0 0,-4 0 0 0,0 0 0 16,-4 0 0-16,8 0 0 0,3 0 0 0,-8 0 0 15,1 6 0-15,7-6-8 0,0 0 8 0,0 12 0 16,-7 4 0-16,4-6 0 0,6 8 0 0,1-2 0 0,3 3 0 0,-7 6 0 16,3-6 0-16,5 0 0 0,2-1 0 15,-3-2 0-15,-7 9 0 0,11-6 0 16,6-6 0-16,1 2 0 0,-14-5 8 0,3 8-8 0,-4-8 0 0,4-1 9 15,7 4-9-15,-3-4 8 0,-11-9 4 0,11 3 0 16,6-3 0-16,1 0 0 0,-11 0 16 0,7-3 4 16,4-3 1-16,3 3 0 0,-7-3 10 0,3-4 1 15,1 4 1-15,0-4 0 0,3 1-19 0,-7 0-4 16,0-7-1-16,0 7 0 0,4-4 15 0,0-3 4 16,-8 4 0-16,1-4 0 0,3 7-24 0,-4-7-4 15,1 3 0-15,-4-2-1 0,-7-1 1 0,4 7 0 0,6-1 0 16,-6 1 0-16,-8-1 25 0,-3-5 6 0,4 5 1 0,-1 1 0 15,-7 0-20-15,1-1-3 0,-1 1-1 0,4-1 0 16,0 4 3-16,-3-3 0 0,-12-1 0 0,5 7 0 16,-1-3-11-16,-3 6-3 0,-4-3 0 0,1-4 0 15,-5 7 3-15,8 0 0 0,-3 0 0 0,-5 7 0 16,-2-4-12-16,6-3 0 0,11 9 0 0,-7-2 0 31,-1-4-83-31,1 3-12 0,4-3-2 0,2 6-715 0,1-2-144 0</inkml:trace>
  <inkml:trace contextRef="#ctx0" brushRef="#br0" timeOffset="154487">473 8715 1443 0,'0'0'64'0,"-4"0"13"0,-6 7-61 0,3-7-16 16,3 3 0-16,1 3 0 0,-5 4 76 0,-2-4 13 16,6 3 3-16,4 1 0 0,-7-1-44 0,4 0-8 15,-1 1-1-15,4-1-1 0,-7 7-20 0,4-4-4 0,3-2-1 0,0 6 0 16,0-7-13-16,3 7 0 16,-3-4 0-16,7 4 0 0,-3 3 0 0,-1 0 0 0,4-4 0 15,4 1 0-15,-8 3 19 0,8-1-3 0,0 8 0 0,-8-4 0 16,8 3-16-16,-1 0 0 0,-6-6-13 15,6 9 5-15,-3-3 22 0,-3 3 5 0,0-3 1 0,3 0 0 16,3 3-6-16,-6-2-1 0,-1 2 0 0,4-6 0 16,-3 9-2-16,6-9-1 0,-10 3 0 0,11 3 0 15,-11-6-10-15,4 0 0 0,6-6 0 0,-10 3 8 16,11 0-8-16,-11-10 0 0,3 0 0 0,4-2 8 16,-7-7-8-16,0 0 12 0,0 0-12 0,0 0 12 15,0 0 12-15,0 0 2 0,0 0 1 0,0-10 0 16,0-5-2-16,0-4 0 0,0-6 0 0,-7-4 0 15,7 1 4-15,-3-6 1 0,-1-4 0 0,-3-3 0 16,4 4-16-16,-8-7-3 0,7 6-1 0,-6-6 0 16,-1 10 2-16,4-10 0 0,4 6 0 0,-1 4 0 15,-6-1-4-15,-1 4 0 0,7 0 0 0,-3 2 0 0,4 1 4 16,-4 3 1-16,3-3 0 0,-3 9 0 16,4 3-1-16,-8-3-1 0,8 10 0 0,3 0 0 0,-7-1-3 0,3 1 0 15,4 3 0-15,0 6 0 0,0 0-8 0,0 0 0 16,0 0 0-16,0 0 0 0,0 0 0 0,0 0-11 15,0 9 3-15,4 7 0 0,3-4 8 0,-7 4-10 16,3 0 10-16,4 2-10 0,-3-5 10 0,6 9-10 16,-6 0 10-16,6 3-10 0,-3 0 10 0,1 3 0 15,2-3 0-15,1 3 0 0,-1 1 0 0,1-1 0 16,-1 3 0-16,-2-2 0 0,2-1 0 0,4-3 0 16,-3 3 0-16,-1-9 0 0,4 0 0 15,-3 3 0-15,3-4 0 0,4 1 0 0,-11 0 0 0,3 0 0 0,1-3 0 16,0 2 0-16,-1 1 0 0,1-3 0 0,-8 0 0 0,8-4 0 15,-8-6 0-15,4-2 9 0,-3 5-9 0,-4-9 0 16,0 0 11-16,0 0-11 0,0 0 10 0,0 0-10 16,-4-9 16-16,-6-1-4 0,-1-9 0 0,1 0 0 15,-1-6 0-15,4 7-1 0,-11-8 0 0,4-2 0 16,0 3-11-16,-7-9 12 0,7 2-12 0,0-2 12 16,-4-1-12-16,4-9 0 0,0 1 0 0,0 5 8 15,-4 3-8-15,11 1 0 0,-3 6 0 0,-1 3 0 16,7 3 0-16,-6-3 0 0,-1 6 0 0,4 0 0 15,4 3 0-15,-8-3 0 0,8 10 0 0,-4-7 0 16,3 7 0-16,1 0 0 0,-5-1 8 0,8 4-8 16,0 6 0-16,0 0 0 0,0 0 0 0,0 0 0 0,0 0 0 15,0 0 0-15,0 0 0 0,0 0 0 16,0 0-9-16,0 16 9 0,0-1-12 0,8-2 12 0,-5 2-11 0,1 4 11 16,3 9-10-16,-4-2 10 0,8 2-9 15,-8 6 9-15,4 1-8 0,4-1 8 0,-8 4 0 16,8-4 0-16,0 1 0 0,-1-4-8 0,-3 4 8 0,0-10 0 15,4 3 0-15,-1 0 0 0,-6-3 0 0,7 0 0 16,-1-6 0-16,-6 0 8 0,6 0-8 0,-6-3 0 16,6-1 0-16,-6-2 8 0,3-4-8 0,-4 1 0 15,-3-10 0-15,0 0 0 0,0 0 0 0,0 0 0 16,0 0 0-16,0 0 0 0,0 0 9 0,0 0-9 16,8-10 12-16,-8 1-12 0,0-1 14 0,-8-8-4 15,5 2-1-15,-4 3 0 0,0-12-1 0,-4 0-8 16,1 3 12-16,-1-9-4 0,-3 3-8 0,0-1 12 15,3-5-12-15,-3 6 12 0,4-7-12 0,-1 7 0 0,0-7 0 0,-3 7 0 16,7-3 0-16,4 9 0 0,-8-3 0 0,8 0 0 16,-8 6 0-16,11 0 0 0,-3 3 0 0,-5 4 0 15,8-4 0-15,-3 7 0 0,-4-1 0 0,3 4 0 16,4 3-9-16,0 3 9 0,0 0 0 0,0 0 0 16,0 0-13-16,0 0 4 0,4 9 1 0,6 10 0 15,-10-3-1-15,11 3 0 0,-7 9 0 0,3-3 0 16,3 3 9-16,-6 1-13 0,6 5 5 0,-6 0 8 15,6 1-8-15,1-1 8 0,-7 4 0 0,6-3 0 16,1-4 0-16,-1 3 0 0,1 1 0 0,-8-7 0 16,8 4 0-16,-7-4 0 0,6-6 0 0,-3 3 0 15,-3 0 0-15,-1-6 0 0,4 6 8 0,4-13-8 16,-8-2 0-16,1 2 0 0,3-2 0 0,-7-7 0 0,0-3 0 0,0 0 0 16,0 0 0-16,0 0 8 15,0 0 1-15,0 0 0 0,3-10 0 0,-3-5 0 0,0-4-1 0,0 0 0 16,-3-9 0-16,-4 3 0 0,3-10-8 0,-6 4 10 15,-1-4-10-15,8-5 10 0,-8 8-10 16,-3-8 8-16,3 2-8 0,8 0 8 0,-8 4-8 0,4 9 0 16,0-10 0-16,-3 7 0 0,3 0 0 0,3 3 0 15,0-4 8-15,-3 4-8 0,-3 13 0 0,6-4 0 16,4 0 0-16,-7 4 0 0,4 6 0 0,-1-4 0 16,4 1 0-16,-7-1 0 0,7 10 0 0,0 0 0 0,0 0 0 0,0 0 0 15,0 0 0-15,0 0 0 0,0 10 0 0,0-1-11 16,7 7 3-16,-3-4 0 0,-4 14 0 15,3-8 0-15,4 7 8 0,4 4-10 0,-8-1 10 0,8 6-10 16,-7-9 10-16,6 10 0 0,1-7 0 0,-1 10 0 16,1-7 0-16,-1 1 0 0,-2 2 0 15,2 1-12-15,1-7 12 0,-1 6 0 0,1-6 10 0,-8 7-10 16,8-10 0-16,-8-3 0 0,8 3 0 0,-4-9 0 16,0-4 0-16,4 4 0 0,-4-7 0 0,-4 1 0 15,1-1 0-15,3-3 0 0,-7-6 0 0,0 0 9 16,0 0-1-16,0 0-8 0,-11-6 12 0,8-3-4 15,-8-4-8-15,4-9 12 0,0 10-12 0,0-13 12 16,-7-4-4-16,3-5 0 0,-3-10 0 0,-7 0 0 16,7 0 5-16,3-3 1 0,-10 10 0 0,7-7 0 0,4 3-14 0,2 3-15 15,-2 4 3-15,-1-4 1 0,1 13 11 0,10-3 0 16,-4 3 0-16,-3 6 0 0,4 6 0 0,3-2 0 16,-7 5 0-16,7 4 0 0,0-3 0 0,0 9 0 15,7 0 0-15,-7 0 0 0,0 6-12 0,10 6 4 16,-6-2 0-16,6 12 0 0,-6 0 8 0,6 3-13 15,1 3 5-15,0 7 8 0,-1-7-8 0,-3-3 8 16,4 3 0-16,-1 3 0 0,1-9 0 0,3 4 0 16,-3 2 0-16,-1-3 0 0,4 0 0 0,-3-6 0 15,0 0 0-15,3-1 0 0,-4 1 0 0,4-3 0 16,-3 9 0-16,-1-6 0 0,1-7 0 0,3 13-9 16,-3-6 9-16,3-3 0 15,-4-7-192-15,5 7-32 0</inkml:trace>
  <inkml:trace contextRef="#ctx0" brushRef="#br0" timeOffset="163982.14">9924 1788 576 0,'-4'0'51'0,"1"0"-41"16,-1 0-10-16,1-6 0 0,-5 6 137 0,5 0 26 0,-4-3 5 0,3-3 0 16,1 6-88-16,-1 0-17 15,1-3-4-15,-1 3-1 0,1-7-30 0,3 7-7 0,0 0-1 0,-4-9 0 16,-3 9 7-16,4-9 1 0,3 9 0 0,0 0 0 15,0 0-4-15,0 0 0 0,-4 0 0 0,4 0 0 16,0 0 16-16,0 0 2 0,0-10 1 0,0 10 0 16,0 0-7-16,0 0 0 0,0 0-1 0,0 0 0 15,0 0-2-15,0 0 0 0,0 0 0 0,0 0 0 16,0 0 1-16,0 0 0 0,0 0 0 0,0 0 0 16,0 0 8-16,0 0 2 0,-7 0 0 0,7 0 0 15,0 0-10-15,0 0-2 0,-4 10 0 0,1-1 0 16,-1-3-10-16,1 4-2 0,-4-7-1 0,3 12 0 15,4-5-7-15,-3-1-2 0,-1 10 0 0,1-3 0 0,-1-1-10 0,1 4 0 16,-1 0 9-16,1 0-9 0,-1 0 0 0,-3 0 9 16,4 6-9-16,-1 3 0 0,0-3 0 0,1 0 0 15,3 3 0-15,-4 7 0 0,-3-7 8 16,4 0-8-16,-4 4 9 0,3-1-9 0,-3 0 8 0,0-3-8 16,0 1 0-16,-3-1 9 0,2-3-9 15,1 3 0-15,0-3 9 0,0 0-9 0,0-3 0 0,0 3 9 16,-3 1-9-16,3-11 0 0,3 7 10 0,0-6-10 15,1-4 8-15,-4 4-8 0,3 3 21 0,-3-10-1 16,4 1 0-16,-1-4 0 0,-3 10-20 0,4-4-15 16,-1-12 3-16,4 0 0 0,-3 10 12 0,-1-4 0 15,1-3 0-15,3-3 10 0,0 0-10 0,0 0 0 16,0 0 0-16,0 0 0 0,0 0 0 0,0 0 0 0,0 0 0 0,0 0 0 16,0 0 0-16,10 0 0 0,1 0 9 0,-4 0-9 15,3 0 8-15,-3 0-8 0,4 0 8 0,0-3-8 16,3 3 14-16,3-10-2 0,-3 4 0 0,4 6 0 15,0-9-12-15,3 9 0 0,-3 0 0 16,6-10-10-16,-3 7 10 0,1-9 0 16,-5 9 8-16,4-7-8 0,1-6 8 0,-1 7-8 0,0 0 8 0,0 2-8 15,-3-2 0-15,3 6 0 0,4-13 0 16,-4 16-8-16,-4-9 8 0,1-1 0 0,0 10 0 0,3-9 0 16,-4 9 0-16,1 0 0 0,-4-6 0 0,4 6 0 15,-1 6 0-15,-2-6 0 0,-5 0 0 0,1 0 0 16,-1 0 0-16,4 6 0 0,-7-3 8 0,-7-3-8 15,0 0 0-15,8 0 0 0,2 0 0 0,-10 0 0 16,0 0 0-16,0 0 0 0,4 0 0 0,-4 0 8 16,0 0-8-16,0 0 0 0,0 0 0 0,0 0 0 0,0 0-18 0,3-3 2 15,-6-3 0-15,10 0 0 16,-4-4-43-16,1 1-8 0,-8-1-1 0,1-2-1 16,3-10-91-16,0 9-17 0,0-12-4 0,-4 6-436 15,1-6-87-15</inkml:trace>
  <inkml:trace contextRef="#ctx0" brushRef="#br0" timeOffset="164746.96">9783 1832 741 0,'0'0'32'0,"0"0"8"0,0 0-32 0,0 0-8 0,0 0 0 0,0 0 0 16,0 0 51-16,0 0 8 0,0 0 1 0,0 0 1 15,0-6-1-15,0 6-1 0,-4-3 0 0,4 3 0 0,0-6 5 0,0 6 0 16,0 0 1-16,0 0 0 0,4-10 4 0,-4 10 1 16,0 0 0-16,0 0 0 0,0 0-23 0,0 0-5 15,0 0-1-15,0 0 0 0,0 0-6 0,0 0-2 16,0 0 0-16,0 0 0 0,-11 10 4 0,11-10 1 16,-4 0 0-16,4 0 0 15,0 0-3-15,0 0-1 0,0 0 0 0,0 0 0 0,0 0-9 0,0 0-1 16,-7 6-1-16,7-6 0 0,0 0-4 0,0 0-1 15,0 0 0-15,0 0 0 0,0 0 2 0,0 0 1 16,0 0 0-16,0 0 0 0,0 0-2 0,0 0-1 16,0 0 0-16,4 9 0 0,-4-9 0 0,3 10 0 15,-3-10 0-15,4 9 0 0,-1 1-4 0,1-1-1 16,0 7 0-16,-1-4 0 0,1-6-4 0,-1 13-1 0,1 0 0 16,-1 3 0-16,1 0 0 0,-1-6-8 15,-3 3 12-15,4 9-4 0,3-9 9 0,0 15 2 0,0-15 0 0,0 12 0 16,-4-3-19-16,5 1 0 0,-1-1 0 0,3-3-9 15,-6 9 9-15,6-5 9 0,1-1-1 0,-1-3-8 16,-2 9 12-16,-1-5-4 0,3-1 0 0,1 6-8 16,-4 1 12-16,3-1-12 0,1 1 12 0,-4 3-12 15,4-1 10-15,-4-9-10 0,0 13 8 0,3-6-8 16,-3-4 8-16,0 4-8 0,-3-1 8 0,-1 0-8 16,1-5 13-16,0 8-2 0,-1-5-1 0,-3-4 0 15,4 6 2-15,-1-12 1 0,1 10 0 0,-1-4 0 16,1-3-1-16,-1-3 0 0,4 3 0 0,-3-6 0 15,3 6-2-15,-4-9-1 0,4-4 0 0,0-2 0 16,-3-1-1-16,3 7-8 0,0-7 12 0,-3 1-4 16,3-4 0-16,0-3 0 0,-7-3 0 0,3 9 0 0,-3-9-8 15,7 7 8-15,-7-7-8 0,0 0 8 0,0 0-8 0,0 0 8 16,7 9-8-16,-7-9 8 0,0 0-8 0,0 0 0 16,0 0 0-16,0 0 0 15,0 0-71-15,0 0-13 0,0 0-2 0,0 0-1174 16</inkml:trace>
  <inkml:trace contextRef="#ctx0" brushRef="#br0" timeOffset="184082.97">4808 1770 1843 0,'0'-10'164'0,"0"-5"-132"16,4 2-32-16,-4 0 0 15,3 1 25-15,-3-7-1 0,4-3-1 0,-4 10 0 16,3 2 9-16,-3 4 3 0,0-3 0 0,0 9 0 0,0 0-35 0,0 0 0 16,0 0 0-16,0 0 0 0,0 0 0 0,-7 9 0 15,0 7-15-15,-3-4 5 0,-1 13-2 0,4 0 0 16,-3 0 0-16,-8 7 0 0,0 2 3 0,4 7 0 16,-7 0 0-16,7 9 0 0,-11-3 9 0,8-3-13 15,2 6 5-15,1 0 8 0,0 0-11 0,-3-6 11 16,6 0-8-16,4 0 8 0,-4-3 0 0,-3-7 0 15,14 7 0-15,-10-3 0 0,10-4 0 0,-7-2 0 0,7 2 0 0,0-15 0 16,0 6 0-16,7 0 0 0,-7-12 0 0,10-1 0 16,-6 1 25-16,6-4 4 0,-6-9 1 0,3 6 0 15,-7-6-5-15,7-6-1 0,4 6 0 0,-1-19 0 16,4 10 5-16,4 0 1 0,-4-17 0 0,7 8 0 16,-3-7-10-16,-1-4-3 0,1 4 0 0,3-3 0 15,0 0-17-15,4-7 0 0,0 7 0 0,0-6 0 16,-1 9 0-16,1-4 0 0,3 1-10 0,-3 0 10 15,3 3-12-15,-3 0 12 0,-1 0-10 0,-6 12 10 16,3-3 0-16,0 7 0 0,-3 0 8 0,0 2-8 16,-1 7 0-16,-3 0-12 0,4 0 0 0,-7 13 0 15,-4-4 12-15,0 4-9 0,-4 2 9 0,4 4-8 16,-7 9 8-16,-7-2 0 0,4 8 0 0,-4 1 0 16,0 2 9-16,-4 7 4 0,-7-6 1 0,1 6 0 15,3 9-5-15,-7-6-1 0,6 6 0 0,-6-3 0 0,7-3 2 0,0-3 0 16,3-6 0-16,1 6 0 0,3-19-10 0,3 3 0 15,1 0 9-15,3-12-9 0,3 3 0 0,8-10 8 16,-8-2-8-16,4-4 0 0,4-6 0 0,7-4 0 16,-4-2 0-16,3-13 0 0,8-3 0 0,0 0 0 15,0-10 0-15,3-2 0 0,-4-7 0 0,5 0 0 16,-1-3 0-16,4-6 8 0,-8 2-8 0,1 4 0 16,0 0 0-16,3 3 8 0,-3 4-8 0,3-1 8 15,-3 0-8-15,-8 13 8 0,4 3 7 0,0-3 1 16,-6 9 1-16,-5-6 0 0,-3 15-2 0,4 1-1 15,-4 3 0-15,-7 6 0 0,0 0-14 0,10 0 8 0,-10 12-8 16,4 1 0-16,-4 2 0 0,-4 7 0 0,-3-6 0 16,4 18-10-16,-8-8 10 0,4 5 0 0,0 3 0 15,-3 1 0-15,-5 3 0 0,5-4 0 0,-4 4 8 0,3 2-8 16,4-2 0-16,4-3 0 0,-8 2 0 0,8-9-8 16,-5 7 8-16,8-10 0 0,0 3 0 0,0-9 0 15,8 3 0-15,-8 0 0 0,3-13 0 0,8 1 0 16,-8-4 0-16,4 3 0 0,4-9 0 0,3 0 11 15,0-3-23-15,0-9-4 16,4 2 0-16,6-8-1 0,-6-1 29 0,3 0 5 0,0-6 2 0,-3-3 0 16,3-1-19-16,0-5 0 0,4-1 0 0,0 1 0 15,-11-1 0-15,7-2-11 0,-3 9 0 0,3-1 0 16,0-2 11-16,-10 12 0 0,10-9 0 0,-4 18 0 16,-6-15 0-16,0 16 0 0,3 0 8 0,-7 2-8 0,0-2 8 0,3 9-8 15,1 0 10-15,-7 0-10 0,3 6 0 0,7-3 8 16,-11 4-8-16,1 8 0 0,-1-2 0 0,1 2 0 15,-1 4 0-15,4 0 0 0,-7 0 9 16,0 12-1-16,0-2 0 0,0-1 0 16,0-3-8-16,0 3 0 0,0 7 0 0,4-17 0 0,3 7 0 0,-7-3 0 15,7-6 0-15,0 3 0 0,4-10 0 0,-4 1 0 16,10-4 0-16,-6-6 0 0,3 0 0 0,0-6 0 16,7 3 0-16,-10-7 0 0,14-6 0 0,-8-2 0 15,4 2 0-15,1 3 0 0,-5-5 0 0,1 2 0 16,-1 0 0-16,-2 7 0 0,2-1 0 0,-6 1 0 15,3 9 0-15,-3 0 0 0,3-3-10 0,-4 6 10 16,1 3 0-16,3-3-9 0,-3 7 9 0,-1 6 0 0,4-7 0 16,-3 0 0-16,3 10 0 15,0-13 0-15,0 7 0 0,4-4-8 16,6 4-67-16,8-4-13 0,0-6-2 0</inkml:trace>
  <inkml:trace contextRef="#ctx0" brushRef="#br0" timeOffset="189855.36">21579 3369 1288 0,'0'0'57'0,"4"-3"12"0,-8-3-55 0,1-4-14 0,3 4 0 0,0 6 0 15,0 0 20-15,0 0 0 0,0 0 1 0,0 0 0 0,0 0-10 0,0 0-3 16,0 0 0-16,0 0 0 0,0 0 4 0,0 0 0 15,0 0 0-15,0 0 0 0,0 0 8 0,10-3 1 16,1-4 1-16,0 7 0 0,-4-9-5 0,7 9-1 16,3-9 0-16,-2-1 0 0,-1 1-6 0,7 6-2 15,0-13 0-15,7 7 0 0,0-7-8 0,4 6 8 16,0-5-8-16,0 2 8 0,7 7-8 0,-4-13 12 16,0 3-12-16,0 4 12 0,11-4-4 0,-3-6-8 15,2 0 12-15,1 13-4 0,0-10 7 0,3 3 1 16,4 4 0-16,-3-4 0 0,-4-3-3 0,3 4 0 15,4 2 0-15,-4-2 0 0,1 5 2 0,3-6 0 16,0 4 0-16,7 2 0 0,-4-5 1 0,-3 5 0 0,-4 1 0 16,1 0 0-16,-1-1 1 0,-3-5 1 0,0 5 0 15,-4 1 0-15,4-1 0 0,-4 1 0 0,-3-7 0 0,0 7 0 16,0-1-2-16,-7 1-1 0,-4 0 0 0,0 2 0 16,-7 4 1-16,0-3 0 0,-7-4 0 0,-3 10 0 15,0 0-3-15,-11 0 0 0,0 0 0 0,0 0 0 16,0 0 6-16,0 0 1 0,0 0 0 0,-11 0 0 15,0 10-6-15,-6-4-1 0,-4 4 0 0,-4-7 0 16,-3 3-13-16,-4 10 0 0,-3-4 8 0,-1 7-8 16,-6-3 0-16,3 3 0 0,-7-1 0 0,1 4 0 15,-5 0 0-15,-6 6 0 0,-1-2 0 0,-3-8 0 16,0 14 0-16,0-4 0 0,0-9 0 0,4 9 0 16,3 3 0-16,-3-9 0 0,-4 6 0 0,7-6 0 15,3-3 0-15,-3 0 0 0,-3 0 0 0,-1-3 0 16,12-4 8-16,-1 4-8 0,3-1 0 0,5-2 0 15,-1-13 0-15,3 9 8 0,8-2-8 0,-3-4 0 0,-5 3 0 0,12-6 0 16,2 0 0-16,1 0 0 0,0 0 0 0,3 0 0 16,4 0 8-16,4 0-8 0,10 0 0 0,-7 0 0 15,0 0 0-15,7 0 0 0,0 0 0 0,0 0 0 16,-4-6 0-16,4 6 0 0,7-3 0 0,0-4 0 16,0 7 0-16,0-9 0 0,0 9 0 15,7-9 0 1,8-1 0-16,-5 1 0 0,1 6 0 0,3-4 0 0,7-2 0 0,-3-7 0 0,3 7 0 0,0-10 0 15,8 3 0-15,3-2 0 0,6 5 0 0,-2-3 0 16,-4 1 0-16,6-4 0 0,8 0 0 0,-3 3 0 0,-8-2 0 0,4-1 0 16,-4 0 0-16,4 3 0 0,0-3 0 0,0 4 0 15,-7-4 0-15,6 6-8 0,1-2 8 0,0-1 0 16,-7 3-13-16,-4 7 1 0,4-6 0 16,0 5-663-16,-7-2-132 15</inkml:trace>
  <inkml:trace contextRef="#ctx0" brushRef="#br0" timeOffset="-211205.75">23827 1707 1440 0,'0'-35'128'0,"-4"20"-103"0,4-4-25 0,-3-3 0 16,3-9 17-16,0-4-1 0,0 7-1 0,0 0 0 15,-4 3-15-15,0-10-10 0,1 7 2 0,-4-7 0 16,0 7 8-16,-4-6 8 0,1 2-8 0,-1-2 11 15,-3-1-11-15,-4 1 8 0,1-4-8 0,-4 4 8 16,-1-1 16-16,-2 4 4 0,-1 0 0 0,0 2 0 0,-3-5-11 0,-4 9-1 16,-3 3-1-16,-4-3 0 0,-3 0-7 0,-4 6-8 15,4 6 11-15,-4 1-11 0,4-1 19 0,-8 4-3 16,1-7-1-16,-1 16 0 0,4-9 3 0,-13 9 1 16,-5-3 0-16,-3 3 0 0,7 3 2 0,0 6 1 15,-7-9 0-15,-4 9 0 0,-3-2 4 0,0 2 1 16,4 1 0-16,-1-1 0 0,-6 10-4 0,-1-4-1 15,7-2 0-15,-3 12 0 0,0-9-13 0,-7 6-9 16,0 12 12-16,0-2-12 0,7 5 11 0,-4 1-11 16,1-4 10-16,-1 4-10 0,0 6 8 0,4-10-8 15,7 4 0-15,4-4 9 0,-1 10-9 0,8 0 8 16,-1-6-8-16,4 6 8 0,0 0-8 0,8 0 0 16,2 3 0-16,4-3 0 0,-3 6 0 0,3-3 0 0,4 0 0 0,3 3 8 15,4-12-8-15,0 12 0 0,7-3 0 0,0 0 0 16,3 3 0-16,0-3 0 0,4 3 0 15,4-6 0-15,-5 3 0 0,12-3 0 0,-4 3 0 0,7-12 0 16,0 12 0-16,0 3 0 0,7-3 0 0,0-3 0 16,4 0 0-16,3 0 0 0,0-7 0 0,3 7 0 15,5-6 0-15,2 6 0 0,1-10 8 0,0 4-8 16,6-4 0-16,1-6 0 0,3 7 8 0,8-4-8 16,-8 1 0-16,7-1 0 0,1-3 0 0,-1 0 8 15,0-2 1-15,8-5 0 0,-1-5 0 0,4 3 0 16,4 0 10-16,3-4 1 0,-1-5 1 0,-2 6 0 0,-1-7-8 15,1-9-1-15,6 3-1 0,-6-3 0 0,-1 0 4 16,4 0 1-16,7 0 0 0,-3-3 0 0,-1 3-6 16,-6 0-1-16,-1-9 0 0,4 2 0 15,7-5 3-15,-7 2 0 0,-7-2 0 0,3-1 0 16,8-2 12-16,-1 2 4 0,-6-9 0 0,-1 3 0 0,1-15 3 0,6 6 1 16,1-7 0-16,3 4 0 0,3-4 0 0,-3-6 0 15,0 4 0-15,0-1 0 0,0-15-18 0,4 9-3 16,-4-9-1-16,0 9 0 0,-3 0 0 0,-4-3 0 15,-4-3 0-15,-7 3 0 0,-3 3 7 0,-3 0 2 16,-5 0 0-16,-2-3 0 0,-5 3 1 0,-2 0 0 16,-5 0 0-16,-3-3 0 0,1 3-2 0,-5 0 0 0,-6-3 0 15,-1 3 0-15,1-6-2 0,-7 3 0 0,-1 3 0 16,-6 0 0-16,3 0-16 0,-8-3 10 0,1 13-10 16,-3-4 8-16,-1 1-8 0,-6 2 0 0,3-6 9 0,-1 13-9 15,-2-6 0-15,3 5 0 0,-4 1 0 0,4-9-12 16,-7 12-6-16,7-10-2 0,-4 1 0 0,4-1 0 31,0-3-28-31,3 4-7 0,-3-4-1 0,3 4-808 0,4-13-163 0</inkml:trace>
  <inkml:trace contextRef="#ctx0" brushRef="#br0" timeOffset="-207583.68">31217 7903 2361 0,'-21'-19'104'0,"14"19"23"0,-3-9-102 0,2 0-25 0,-2 9 0 0,-1-10 0 0,4 10 33 0,0-6 2 15,-3 6 0-15,6 0 0 0,-3 0-35 0,0 0 0 16,0 0 0-16,0 0 0 0,0 0 0 0,0 0 0 15,7 0 0-15,0 0 0 0,-4 6 0 0,4-6 0 16,0 0 0-16,0 0 0 0,0 0 10 0,0 0-10 16,-3 10 8-16,3-10-8 0,7 9 0 0,0 0 0 15,0 1 0-15,0-1 0 0,0 1 0 0,4 5 0 16,-1-5 0-16,1 5 0 0,-1-2 0 0,1 3 0 16,3 2 8-16,0 1-8 0,0 6 0 0,0-6 0 15,4 6 0-15,0-6 0 0,-1 6 0 0,4-6 0 16,-3 9 0-16,0-9 0 0,-1 6 0 0,4 0 0 0,-6-6 0 15,6 0 8-15,3 0 4 0,-2-1 1 0,-5-2 0 16,4 3 0-16,1-10 3 0,-1 7 0 0,0-7 0 0,0-2 0 16,4-4 11-16,-1 3 2 0,1-12 1 0,0 6 0 15,0-10 0-15,3 1 0 0,0-7 0 0,4-2 0 16,0-1-3-16,3-6-1 0,7 3 0 0,-3-10 0 16,7 4-10-16,-4-6-3 0,4-4 0 0,-4 4 0 15,1-10-2-15,3 0-1 0,-4-3 0 16,4 3 0-16,0 0 2 0,-1-3 0 0,1-3 0 0,4 3 0 15,-1-7 0-15,0 7 0 0,1-3 0 0,-1-3 0 16,-3-1-1-16,0 1 0 16,3 6 0-16,-3-3 0 0,4 3-3 0,-15 19 0 0,-3-7 0 0,3 1 0 15,0-4 4-15,0 10 0 0,1-7 0 0,-5 7 0 16,1-3-12-16,7-7-11 0,-4 4 3 0,-6-1 0 16,-5 13 8-16,-3-3 0 0,-3 9 0 0,-4-5-8 0,0 5-1 0,0-3 0 15,-7 10 0-15,4-7 0 0,-4 3-5 0,4-2-1 16,-8 5 0-16,4 1 0 15,-3 3-24-15,-1-4-5 0,-3 10 0 0,0 0-1 16,4-9-178-16,-1-1-35 0</inkml:trace>
  <inkml:trace contextRef="#ctx0" brushRef="#br0" timeOffset="-205418.44">30928 7997 1497 0,'-25'-6'66'0,"15"6"14"0,-8 0-64 0,4 0-16 0,0 0 0 0,3 0 0 15,1 0 154-15,3 6 27 0,7-6 6 0,0 0 1 16,0 3-152-16,0-3-36 0,3 10 0 0,1-1 0 16,6-2 0-16,1 2 8 0,-1 0-8 0,1-2 8 15,3 2 5-15,0-6 1 0,0 7 0 0,1-1 0 16,2-3 2-16,1 10 1 0,3-3 0 0,-3-4 0 16,-1 0-4-16,-3 7-1 0,8-7 0 0,-5 10 0 15,1-9-3-15,-1 5-1 0,-2 4 0 0,2 6 0 16,-3-6-8-16,0 6 0 0,1-6 9 0,-1 6-9 15,0 3 0-15,-4 0 8 0,4 1-8 0,1 2 0 16,-1-3 0-16,0-9 0 0,0 6 0 0,0-3 8 16,0-6-8-16,4 3 0 0,-1-4 0 0,1-5 8 0,0-7 1 0,-1 3 1 15,15-6 0-15,-4 0 0 0,4-9 11 0,0-1 3 16,3-15 0-16,4 0 0 0,0-3-1 0,-1-7 0 16,1-2 0-16,0-7 0 0,3 0-11 0,1 0-3 15,-1 3 0-15,0-3 0 0,1 1 12 0,-1-8 3 16,-3 4 0-16,0-6 0 0,-4 6-12 0,0-3-1 15,1-4-1-15,-1 11 0 0,0-4 6 0,0 3 0 16,4 0 1-16,-4-3 0 0,1 3 0 0,-1 0 0 16,4 0 0-16,-4 6 0 0,4-2 3 0,0 2 0 15,-1 3 0-15,-2-2 0 0,-4 9-20 0,-4-4 0 16,0 10 0-16,0-3 0 0,0 0 0 16,-3-3-16-16,0 3 4 0,-4 6 0 0,0-6 12 0,0 6 0 0,0 0 0 0,1 0 0 15,-5 1 0-15,-3 2 0 16,-3 3 0-16,-4-2 0 0,4 5 0 0,-4-5 0 0,3 5 0 0,-3 1 0 15,0-1 0-15,4 1 0 0,-4 0 0 0,-3 2 0 16,-4 7 0-16,0 0 0 0,3-9 0 0,-3 9 0 16,0 0-20-16,0 0 0 0,0 0-1 0,0 0 0 31,-7 9-90-31,3 1-17 0,1-4-4 0</inkml:trace>
  <inkml:trace contextRef="#ctx0" brushRef="#br0" timeOffset="-183770.08">22278 3397 518 0,'-7'0'46'0,"7"0"-37"16,0 0-9-16,0 0 0 0,-7 6 16 0</inkml:trace>
  <inkml:trace contextRef="#ctx0" brushRef="#br0" timeOffset="-182681.75">22179 3306 979 0,'0'0'43'0,"0"0"9"0,-3 0-41 0,3 0-11 15,0 0 0-15,0 0 0 0,-4-9 64 0,4 9 12 0,14-3 1 16,-7 3 1-16,-7 0-20 0,11-13-4 0,3 13-1 16,0-3 0-16,0 3-13 0,0-9-4 0,-3 2 0 0,6-2 0 15,12-4-11-15,-5-2-2 0,1-1-1 0,0-6 0 16,3-3 2-16,4 0 0 0,3 0 0 0,-7-3 0 15,4-1 1-15,0-5 1 0,7 6 0 0,-1-7 0 16,-2 7 0-16,2-7 0 0,12 7 0 16,-1-6 0-16,-3 5-2 0,0-5 0 0,0 9 0 0,-4-10 0 15,4 7 0-15,-4-6 0 0,1 5 0 0,-1 4 0 16,0 7-1-16,-3-4-1 0,-4 0 0 0,-3 9 0 16,-4-3 1-16,1 4 0 0,-8-1 0 0,0 4 0 15,-7 6-4-15,0-7-1 0,-7 4 0 0,0 6 0 16,-7 0-5-16,0 0-1 0,0 0 0 0,0 0 0 15,-7 0 0-15,0 0 0 0,-7 6 0 0,0 4 0 16,-7-7-3-16,-4 6-1 0,-3 7 0 0,-4 3 0 16,-3-3-8-16,3-1 12 0,-7 7-12 0,-3 3 12 0,3 0-12 15,-7 4 8-15,-3-1-8 0,-8 0 8 0,1 3-8 0,0-2 0 16,3 8 0-16,-4-9 8 0,1 7-8 0,3-1 0 16,3 1 0-16,5-1 0 0,-1-2 0 0,0 2 12 15,-3-6-12-15,6 7 12 0,11-16-12 0,-3 15 0 16,-7-15-12-16,10 6 12 0,7-6 0 0,4-10 0 15,-3 7 0-15,6-7 0 0,4 1 0 0,3-1 0 16,4-9 0-16,0 0 0 0,-4 0 8 0,11-9-8 16,8-1 12-16,-1 1-4 0,3-7-8 0,4 7 0 15,15-10 0-15,2-6 8 0,5 6-8 0,2-15 8 0,8 6-8 16,4-1 8-16,3 4-8 0,3-9 12 0,-3 6-12 0,7-10 12 16,10 3-12-16,1 1 8 15,3-1-8-15,-3 7 8 0,-4-9-8 0,3-1 0 16,1-3 9-16,3 7-9 0,0 2 0 0,0 1 9 0,-3 0-9 15,-8-1 0-15,1 4 8 0,-5 0-8 0,1 3 0 0,-3 0 0 16,-4 6 0-16,-7 0 0 0,0 3 0 0,-4 4 0 16,-3 2 9-16,-8-5-9 0,1 5 0 0,-4 1 9 15,-6 3 14-15,-5 6 2 0,-6-4 1 0,-1 4 0 16,-3-6-26-16,-7 6 0 0,0 0 0 0,0 0 0 16,-7 6 12-16,-3-2-4 0,-4 2 0 0,-7 10 0 15,-8-4-8-15,-6 7 0 0,0-3 0 0,-4 2 0 16,-7 7 8-16,-3-6-8 0,-4 16 0 0,0-10 8 15,-7 6-8-15,-4 1 0 0,-3-1 0 0,-3 0 0 16,3 1 0-16,-4 2 0 0,1-6 0 0,3 7 0 0,-7-4 0 0,7-3 0 16,3-6 0-16,4 4 0 0,-3 2 0 0,6-13 0 15,8 10 0-15,10-6 0 0,-3-9 0 0,6 5 0 16,8-2 0-16,3-7 0 0,8 4 0 0,-4-7 0 16,3 3 0-16,4-6 8 0,14 0 3 0,-4 0 0 15,-6 0 0-15,3 0 0 0,7 0 0 0,0 0 0 16,0 0 0-16,0 0 0 0,0 0-11 0,7-6 0 15,3 3 0-15,4-4 0 0,-7-2 0 0,8 9 0 16,2-13 0-16,1 4 0 0,-1-4 8 0,5 4-8 16,-1 0 8-16,7-1-8 0,0-2 9 0,1-4-9 15,-1 7 10-15,3-1-10 0,5-5 11 0,-8 5-11 16,0-6 12-16,-3 7-12 0,7 6 8 0,-1-7-8 0,-2 4 0 16,-5-6 0-16,5 2 11 0,-5 4-11 0,1 0 10 15,0 3-10-15,-1-7 12 0,1 4-3 0,0-4-1 0,-1 7 0 16,-2-3 0-16,-1 3 0 0,3-3 0 0,-2 6 0 15,2-7 0-15,-3 7 0 0,1-3 0 0,-5-3 0 16,1 6 0-16,0 0-8 0,-1 0 12 0,1 0-4 16,-4-3 0-16,0 3-8 0,0-6 12 0,0 6-4 15,-3 0 0-15,-1-4 0 0,1 4 0 0,0 4 0 16,-4-8 0-16,3-2-8 0,-10 6 12 0,11 0-4 16,-4 0 0-16,3 0-8 0,-10 0 12 0,0 0-4 15,0 0 0-15,0 0-8 0,7 0 12 0,-7 0-4 16,0 0-8-16,8-9 0 0,-8 9 9 0,0 0-9 15,0 0 0-15,3-3 0 0,-3 3 0 0,4-7 8 16,-4 7-8-16,-4-9 0 0,4 3-8 0,-7 3 8 16,3-7-94-16,1 4-14 15,-4-7-2-15,0-2-763 0,-4 5-153 0</inkml:trace>
  <inkml:trace contextRef="#ctx0" brushRef="#br0" timeOffset="-180172.31">21078 3842 1152 0,'-10'0'102'0,"-1"-9"-82"16,-3 6-20-16,4-3 0 0,3-4 215 0,-4 10 38 0,4-6 8 0,-4 3 2 16,4-3-221-16,-3-4-42 0,3 10-12 0,-4-3-1 15,4-6 13-15,-4 2 0 0,4-5 0 0,-3-4 0 16,-1 7 8-16,1-7-8 0,-1 3 0 0,-3-9 0 16,3 4 0-16,-3-1 0 0,-3 0 0 0,-1 3 0 15,-3-2 8-15,3 2-8 0,-3-3 0 0,0 0 0 16,3 7 12-16,-3-4-12 0,3 0 12 0,-3 7-12 15,-3 0 10-15,2-1-10 0,-6 1 8 0,3 2-8 16,-3-2 11-16,3 9-3 0,1-3-8 0,-4-3 12 16,3 6-4-16,-3 6 0 0,3-6-8 0,-3 3 12 15,0-3 1-15,-1 9 0 0,1-2 0 0,-4 2 0 16,-3-3-2-16,3 4-1 0,1 2 0 0,2-5 0 16,-2 2 1-16,-1 7 0 0,0-7 0 0,4 4 0 15,0-4-11-15,-1 7-9 0,1-7 9 0,4 10-13 16,-1-3 13-16,0-4 0 0,4 4 0 0,-4 0 0 0,4-4 0 0,0 7 0 15,3-3 0-15,-3 2 0 0,0-2 0 0,0 3 0 16,3 6 0-16,1-6 0 0,-5 0 0 0,5-1 0 16,6 1 0-16,1 3 0 0,-5 0 9 0,1-3-1 15,0 6-8-15,4 0 12 0,-5 3-4 0,5-3 0 16,-4 4-8-16,3 5 12 0,1-6-12 0,-1 10 9 16,0-4-9-16,1 1 8 0,3 3-8 15,0-4 0-15,3 7 0 0,-3-10 0 0,4 4 0 0,-1-1 8 0,4-6-8 16,0 7 0-16,0-7 0 0,4 7 0 15,-1-7 8-15,4 0-8 0,0 7 0 0,4-10 0 0,-4 3 0 0,4 0 8 16,3 7-8-16,0-10 0 0,3 9 0 16,1-12 0-16,0 3 0 0,-1 0 0 15,1-6 0-15,0 6 0 0,3-6 0 0,3 6 0 16,-2-6 0-16,-1 0 0 0,3 6 0 0,-2-3 10 0,2 0-10 0,1 0 10 16,0-7-10-16,3 14 0 0,0-11 9 15,-3 7-9-15,3-6 0 0,4 0 9 0,7 3-9 0,-4-3 0 16,0 0 8-16,4 0-8 0,-4-1 0 0,4 1 0 15,0 3 0-15,0-9 8 0,-4 2-8 16,0-5 0-16,4-1 12 0,-4 1-12 0,4-4 12 0,0-3-12 16,3-3 21-16,1 6-2 0,2-6-1 15,1 0 0-15,-3 0 3 0,3-6 1 0,-1 6 0 0,1-9 0 16,-3 9-5-16,-5-10-1 0,-2 1 0 0,2 2 0 16,1-5 0-16,-3-4 0 0,-1 1 0 0,-3 5 0 15,-1-9 8-15,1 1 0 0,-4 2 1 0,1-3 0 0,-5-3-5 0,1 0 0 16,-4 3-1-16,0-9 0 0,4 3 7 15,-7-3 2-15,-1-7 0 0,1 7 0 0,-4-6-13 16,4 5-3-16,-4-15 0 0,0 10 0 0,-4-4 0 0,1-12-1 16,3 9 0-16,-3-9 0 0,-4 6 3 0,0-3 1 15,3 3 0-15,-3 0 0 0,0 7-3 0,-3-4 0 16,0 0 0-16,-4 1 0 0,3 2-1 0,-6-6-1 16,-5 10 0-16,1-10 0 0,-3 6-2 0,-1 10 0 15,-3-7 0-15,-3 1 0 0,-5 6-8 0,-2 2 0 16,-1-8 0-16,-7 6 0 15,-3 0 0-15,3 2 0 0,-3-8 0 0,0 6 0 0,-1 6 0 0,1-10 0 16,0-2-11-16,3 6 11 0,0-7-19 0,4 7 2 0,3-7 0 0,1-2 0 31,-1 9-80-31,4-7-16 0,3 7-3 16,-3-7-1152-16</inkml:trace>
  <inkml:trace contextRef="#ctx0" brushRef="#br0" timeOffset="-175902.06">31030 8126 2055 0,'-14'-19'91'0,"4"10"19"0,-1-1-88 0,4-5-22 16,3 5 0-16,-3 1 0 0,0-1 41 0,0-5 4 15,4 5 1-15,-1 1 0 0,1-1-14 0,-4 7-2 0,3-6-1 0,-3 3 0 16,7-4 19-16,0 10 4 0,-3-6 1 0,3 6 0 16,0-9-32-16,3 5-6 0,-3-2-2 0,0 6 0 15,11-9-13-15,-1 6 8 0,-3-4-8 0,0 4 0 16,4-3 14-16,3-3-3 0,-3 9-1 0,3 0 0 16,-4 0-10-16,4 0 0 0,1 3 0 0,2 3 0 15,-3 3 0-15,0 1 0 0,4-1 0 0,-7 1 0 16,3-1 0-16,0 0 0 0,-4 7 0 0,1 3 0 15,3-3 0-15,0-1 0 0,0-2 0 0,-3 2 0 16,3-2 0-16,0 3 15 0,0-7-3 0,-3 1 0 16,-1-1 6-16,5 0 1 0,-1-2 0 0,0-7 0 15,0 3-8-15,0-3-2 0,4 0 0 0,-1-3 0 0,1-4 15 0,0 7 2 16,-1-9 1-16,4 0 0 0,4-1-7 0,-4-6 0 16,4 7-1-16,0-10 0 0,3 7 1 0,-3-10 1 15,3 3 0-15,0 0 0 0,0 0-7 0,0 0-2 16,4-6 0-16,-4 0 0 0,4 6 2 0,0 1 0 15,0-7 0-15,3 6 0 16,0-6-2-16,0 3 0 0,4-3 0 0,-3 0 0 16,2-4-1-16,-2 1-1 0,-1-6 0 0,4 5 0 0,-4-11-2 0,4 8 0 15,0-9 0-15,3 4 0 0,-3-7-8 0,3 6 0 16,0-2 9-16,1 2-9 0,-4 0 0 0,-1-2 8 16,1 2-8-16,-4 3 0 0,1-2 0 0,-5 2 0 15,5 1 0-15,-4-4 8 16,-1 4-8-16,1-1 0 0,0 4 0 0,-4-1 0 0,4 11 0 0,-15 2 0 0,1-3 0 0,0 3 0 15,-1 0 0-15,1 3 0 0,0 4 0 0,-4-4 0 32,-4 7-38-32,8-1-2 0,-4 1-1 0,-3 3 0 15,-1-4-112 17,-3 10-23-32,-7 0-4 0</inkml:trace>
  <inkml:trace contextRef="#ctx0" brushRef="#br0" timeOffset="-141913.3">2275 11174 2095 0,'-17'-6'46'0,"-11"-1"10"0,-1-2 1 0,5 0 2 0,-8-1-47 0,4-2-12 15,-4-4 0-15,4 7 0 0,-4-1 44 0,4-6 8 16,-8 7 0-16,5 0 1 0,2-1-43 0,5-5-10 15,-8 5 0-15,4 1 0 0,-4 6 0 0,4-7-15 0,-7 4 5 0,6-3 1 16,-2 2 9-16,2 4-12 0,-2 3 12 0,2-6-12 16,-6 6 12-16,0 6 0 0,0-6 10 0,3 3-10 15,-7 4 9-15,4-4-9 0,-1 3 8 0,8 0-8 16,-7-3 17-16,0 7-1 0,-1 5-1 0,1-5 0 16,0-1-1-16,7 1 0 0,-4 8 0 0,-3-2 0 15,10-3 7-15,-3 2 2 0,-4 1 0 0,4-3 0 16,-4-4 4-16,4 7 1 0,-4 2 0 0,11-8 0 15,-4 6-16-15,0 2-2 16,1 1-1-16,-1 0 0 0,0 3-9 0,4 0 0 0,4 3 0 0,-8 9 0 16,0 1 0 15,4-4-9-31,10 4 9 0,-3-1 0 0,0 4-15 0,4 3 4 0,-1-4 1 0,7 7 0 0,-3-6-4 0,7 6-1 0,-3-7 0 0,3 7 0 0,0 0-5 16,0 0-2-16,0 3 0 0,3 3 0 15,-3-6 14-15,0 3 8 0,7-3-10 0,-7 0 10 0,4 3 0 16,-4-3 0-16,4-10 0 0,3 4 0 0,-4 3 0 0,4-10 0 15,-3 10 0-15,6-3 10 0,-6-1 3 0,6 4 1 16,1-3 0-16,3-1 0 0,-3 4-14 0,3-13 0 16,7 1 0-16,-7 2 0 0,11 0 0 0,-4 1 0 15,4-1 0-15,-1-6 0 0,1 3 0 0,10 16 0 16,1-9 0-16,-1-1-10 0,-7-6 0 0,4 1 0 16,3 2 0-16,0-3 0 0,1-6-9 0,-1 3-1 15,4-6-1-15,0-3 0 0,-1-1 9 0,5-5 3 16,-8-1 0-16,4 1 0 0,0-7 9 0,-4 3 0 0,7-6 0 15,-7 0 0-15,-3 0 0 0,3-6 16 0,1-4-4 0,-1 1-1 16,7 0 11-16,-3-10 2 16,-4 3 1-16,4-6 0 0,0-9-1 0,3 2 0 0,-3 1 0 15,0-6 0-15,3-1-3 0,-6 4-1 0,2-4 0 0,1-5 0 16,-3 2-10-16,-1-6-2 16,11-3-8-16,-11-3 12 0,-7 6 1 0,4-3 0 0,3 3 0 0,0 0 0 15,-6 0-13-15,-5 7 0 0,-2-7 0 0,2 0 0 16,-10 6 0-16,7 4 9 0,-10-10-9 0,-4 6 8 15,0 4 8-15,-3-10 2 0,3 6 0 0,-7 4 0 16,-7-4 10-16,3 0 1 0,-3 4 1 0,0-7 0 16,-4 13-6-16,-3-7-2 0,-3 4 0 0,-1 0 0 15,0 2-4-15,1 1-1 0,-8 0 0 0,4-3 0 16,-4 12-8-16,1-9-1 0,-8 12-8 0,4-6 12 16,-4 0-4-16,-3 3 0 0,3 0-8 0,-3 1 12 0,-1 2 0 15,-6 3-1-15,3-2 0 0,-7 5 0 0,4 1-3 0,-4 0-8 16,0 2 12-16,7-2-4 0,-6 6-8 0,6-4 0 15,-4-2 9-15,5 3-9 0,2 3 0 0,-2-4 0 16,2 4 0-16,-3-3 8 0,-3-3-8 0,7-1 0 16,7 10 0-16,-8-9 0 0,1 2 0 0,3 4 0 15,8-3-8-15,6-3 8 16,-3-1-30-16,-4 7-1 0,11-3 0 0</inkml:trace>
  <inkml:trace contextRef="#ctx0" brushRef="#br0" timeOffset="-138780.19">243 5900 748 0,'-7'-7'67'0,"7"1"-54"16,-3-3-13-16,3 5 0 0,0-2 140 0,0 3 24 15,0-3 6-15,0 6 1 0,0 0-94 0,0 0-18 16,0 0-4-16,-4-10-1 0,4 10-37 0,0 0-7 16,0 0-2-16,0 0 0 0,-7 0-8 0,-3 0 0 15,6 0 0-15,-6 0 8 0,6 0 0 0,-7 0 0 16,1 10 0-16,-4-10 0 0,3 0 4 0,1 0 0 15,-1 6 0-15,0-6 0 0,4 0-1 0,-3 3 0 16,-1-3 0-16,1 0 0 0,-1 0-11 0,8-3 8 16,-8 3-8-16,0 0 8 0,8-6-8 0,-4 6 0 15,3 0 0-15,-6 0 0 0,10 0 18 0,-4-3 2 16,-3-4 0-16,7 7 0 0,0 0 36 0,-3-3 7 16,-1-3 1-16,4 6 1 0,0 0-29 0,0 0-7 0,0 0-1 0,0 0 0 15,0-47-8-15,4 37-1 0,-1-5-1 0,4 9 0 16,-3-7-10-16,6 4-8 0,1-7 9 0,-1 6-9 15,-3-5 10-15,4 5-10 0,7-2 10 0,-4 2-10 16,0-2 15-16,0 3-3 0,7-1-1 0,-7 1 0 16,7 9-3-16,-6-10-8 0,6 10 12 0,-7 0-4 15,7 0-8-15,-3 10 0 0,-1-4 9 0,-3 3-9 16,-3 4 9-16,0 3-9 0,-4 9 12 0,0-7-12 16,3 17 14-16,-6-7-4 0,-4 10-1 0,0-4 0 15,0 4-9-15,0-4 8 0,0 1-8 0,0 3 8 16,0-4-8-16,0 1 0 0,0 2 0 0,-4-2 0 15,4-1 0-15,0-6 0 0,0 1 0 0,0 2 0 16,0 0 0-16,0-6 0 0,0 1 0 0,4-8 0 0,-1 1 0 16,4 0 0-16,-7-3 0 0,11-1 0 15,-8-5 0-15,5-1 0 0,-1-6 0 0,3 7 0 16,1-10 14-16,-1 6-2 0,1-3-1 0,0-3 0 0,3 0 13 0,-4-3 2 16,-3 3 1-16,11-6 0 0,-8 3-5 0,-2-4-1 15,9-2 0-15,-10-1 0 0,11 1-4 0,-4 0-1 16,-3 2 0-16,3-2 0 0,-4 0-4 0,4-1 0 15,-3-2-1-15,3-1 0 0,0 4-2 0,4 6 0 16,-4-13 0-16,0 6 0 0,7 1-1 0,-7 0 0 16,0-7 0-16,8 7 0 0,-8-1-8 0,0 1 0 15,7-1-12-15,-10 1 12 0,-1-1-13 0,4 4 5 16,-3-3 8-16,-1-1-13 16,1 7-126-16,-7-3-25 0,6 6-4 0</inkml:trace>
  <inkml:trace contextRef="#ctx0" brushRef="#br0" timeOffset="-84532.11">2995 2146 403 0,'0'0'17'0,"-3"0"5"0,3-9-22 0,-8 9 0 0,8 0 0 0,0 0 0 16,0 0 116-16,0 0 18 0,0 0 4 0,0 0 1 15,0 0-110-15,0 0-21 0,0 0-8 0,0 0 0 16,0 0 0-16,0 0 0 0,0 0 0 0,11-7 8 15,0 7-8-15,-1 7 0 0,1-7 0 0,3 0 0 16,-3 6 0-16,-4-3 0 0,10-3 0 0,-3 0 0 16,0 0 0-16,8 0 0 0,-1 0 0 0,-4-3 0 15,5-3 0-15,2-1 0 0,4 7 0 16,1-3 0-16,-1-3 0 0,7 3 8 0,-7 3-8 16,4-7 8-16,3 4-8 0,4-3 0 0,-3 6 0 0,2 0 0 15,-2 6 0-15,6-6 9 0,-7 0-9 0,8 10 10 16,-1-10-2-16,-7 0-8 0,15 0 12 0,-8 3-4 15,4-3-8-15,0 6 8 0,3-3-8 0,0 4 8 16,1 2 1-16,3-3 0 0,-4-3 0 0,0 7 0 0,4-4-9 16,4-3 8-16,-1 7-8 0,-3 2 8 0,4-9-8 15,3 16 10-15,-7-13-10 0,-1 4 10 0,5 2-10 0,-1 1 10 16,1-1-10-16,3-2 10 0,0 5-10 0,0-5 12 16,-7 6-12-16,3-4 12 0,4 4 0 0,-7-4 0 15,3-5 0-15,1 8 0 0,3-2-1 16,-4-7 0-16,-3 3 0 0,7 1 0 0,-10-1-11 0,2 1 10 15,-2-1-10-15,3-3 10 0,0 4-10 0,-4-7 8 16,-3-3-8-16,3 9 8 0,1-2 0 0,3-1 0 16,-11-3 0-16,11 6 0 0,-11-9 14 0,4 10 2 0,0-10 1 0,0 0 0 15,-4 0-9-15,0 0-3 0,8 0 0 16,-8 6 0-16,4-6-13 0,0 0 9 0,0 0-9 0,-4 0 8 16,0 0-8-16,1 0 8 0,-8 0-8 0,4 0 8 15,0-6 0-15,-4 6 0 0,-7 0 0 0,4 0 0 16,-7 0-8-16,-1-10 0 15,1 10 0-15,0 10 8 0,-4-10-8 0,4 0 12 0,-11 0-12 0,7 0 12 16,-11 0-4-16,5 0 0 0,-8-10 0 0,-7 10 0 16,17 0 8-16,-17 0 2 0,4-3 0 0,-4 3 0 15,0 0 12-15,0 0 2 0,7-6 1 0,-7-3 0 16,0 9 6-16,-7-7 1 0,-4-2 0 16,1 6 0-16,-5-3-25 0,1 2-5 0,0-2-1 0,-10 6 0 15,2-9-9-15,1 6 12 0,4-7-12 0,-8 4 12 16,-3 0-12-16,3 2 10 0,-7-5-10 0,4 3 10 15,-4-4-10-15,1 1 0 0,-1 0 0 0,0 2 8 0,-3-2-8 16,3-4 0-16,-7 7 0 0,0-6 8 0,8-4-8 0,-5 10 0 16,8 2 9-16,-7-5-9 15,10 3 0-15,-10-7 0 0,10 4 0 0,-7 3 0 0,8-1 0 0,-1-2 0 16,4 6 0-16,3-7 0 0,-6 4 0 0,6-3 0 16,4 6 0-16,-4-4 0 0,8 4 0 0,-1-3 0 15,-3 6 0-15,3-6 0 0,4 6 0 0,0-4-8 16,4-2 8-16,3 6 0 0,0 0-10 0,0 0 10 15,0 0-12-15,7-3 12 0,-7 3-20 0,10 0 4 16,4 0 0-16,0 0 0 0,4 0-1 0,0 0 0 16,3 3 0-16,0 3 0 0,4-6 6 0,0 0 2 15,6 4 0-15,-3-4 0 0,4 0 9 0,4 12-8 16,-1-9 8-16,7 4-8 0,-3-4 8 0,7 6-8 0,-7 7 8 16,3-13-8-16,-3 6 8 0,0 7-8 0,-1 3 8 15,5-10-8-15,-8 7 8 0,-3 3 0 0,-1-4 0 0,-2 4-8 16,-1 0 8-16,-3 6 8 0,-1-6-8 0,-10 9 11 15,8 0-11-15,-12 7-11 0,4-10 3 0,-3 3 0 16,-8 7 8-16,1-1 0 0,-4-6 0 0,0 10 0 16,-4-7 0-16,1-2 8 0,3-1-8 0,0-3 0 15,-7 0 0-15,3-3 0 0,4-13 0 0,-7 7 0 16,4-7-133 0,-1 1-25-16,4-10-5 0,0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01T14:54:24.1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748 1340 716 0,'0'0'32'0,"0"0"6"0,0 0-30 0,0 0-8 0,0 0 0 0,0 0 0 0,0 0 31 0,0 0 5 16,-11 3 0-16,11-3 1 0,0 0-13 0,0 0-4 16,-14 0 0-16,14 0 0 0,0 0 9 0,0 0 2 15,-7-9 0-15,7 9 0 0,-3-3 6 0,3 3 2 16,0-7 0-16,-4-2 0 0,4 0 5 0,0-7 0 15,0 6 1-15,4-2 0 0,-4-4-15 0,0 7-3 16,10-7-1-16,-10 7 0 0,11-7 0 0,-8 4 0 16,8-4 0-16,-8 3 0 0,8 4-2 0,0-4 0 15,-1 1 0-15,4 6 0 0,-3-4 0 0,3 7-1 16,-3-3 0-16,-1-4 0 0,4 4-5 0,-3 6-1 0,-1 0 0 0,-6 6 0 16,7-6-17-16,-1 10 10 0,1-1-10 0,-8 1 8 15,1 5 3-15,3-5 0 0,-4 5 0 0,-3 4 0 16,7 0-3-16,-3 0-8 0,-4 6 12 0,0 0-4 15,0-3 2-15,-4 3 0 0,4 3 0 0,-7-3 0 16,4 3-10-16,3-2 0 0,-11-1 9 16,8 3-9-16,-4 0 8 0,3 7-8 15,-3-17 8-15,4 11-8 0,-1-11 0 0,-3 4 8 0,7-3-8 0,-4-6 0 16,4-4 0-16,0 4 0 0,0-1 0 0,0-12 8 16,0 0 2-16,0 0 1 0,0 0 0 0,4-9 0 15,3-1 21-15,-3 1 4 0,6-7 0 0,1-2 1 16,-4-8-13-16,0 8-4 0,3-11 0 0,-6 11 0 15,7-17-12-15,-8 16-8 0,4-15 10 0,4 9-10 16,-8-4 9-16,-3 4-9 0,11-3 8 0,-11 3-8 16,3-3 0-16,4 0 0 0,-3 3 8 0,-4-4-8 0,0 4 18 0,0-3 2 15,7 9 0-15,-14-6 0 0,7 6-29 0,0 4-6 16,0 5-1-16,-4-9 0 0,4 7 16 0,0-1 0 16,-7 10 0-16,7-6 0 0,0 9 11 0,0 0-11 15,0 0 10-15,0 0-10 0,0 0 12 0,0 0-3 16,0 0-1-16,-3 9 0 0,-4 7-8 0,3-4 0 15,4 7 0-15,-3 0 0 0,-4 6 0 16,7 0 0-16,-4 3 0 0,4 1 0 0,4-4 0 16,-4 9 0-16,-4-9 0 0,8 4 0 0,3-1 0 0,-4 0 0 15,-3-3 0-15,0 0 0 0,0 3 0 0,0 1 0 0,4 2 0 16,3-9 0-16,-4-3 0 0,4 6 0 16,-3 0 0-16,6-13 0 0,-6 4 8 0,3 3 0 15,7-13 0-15,-3 4 0 0,-1-7-8 0,4 3-9 0,-3-6 9 16,3 0-13-16,7-6 13 0,-7 6 0 15,11-10 9-15,-4 1-9 0,-7 0 12 0,8-1-4 0,-5 1-8 0,4-1 12 16,1 1-12-16,-8-7-8 0,0 4 8 0,0-1-13 31,-4 1-32-31,1 2-7 0,0 4 0 0,-1-3-1 16,-6-1-192-16,-4 1-39 0</inkml:trace>
  <inkml:trace contextRef="#ctx0" brushRef="#br0" timeOffset="455.98">1528 1447 921 0,'0'0'82'16,"0"0"-66"-16,0 0-16 0,0 0 0 0,0 0 129 0,0 0 23 15,0 0 4-15,0 0 0 0,0 0-82 0,0 0-17 16,0 0-3-16,0 0-1 0,0 0-25 0,0 0-6 16,0 0-1-16,0 12 0 0,-8-2-1 0,8 5-1 0,-3-12 0 0,3 13 0 15,0-6-7-15,-4 8 0 0,4-8-1 0,0 5 0 16,-7 4 4-16,7 0 1 0,-3-3 0 0,3-1 0 15,0-2-4-15,-7 6 0 0,7 3 0 0,-4 0 0 16,4-7-2-16,0 1-1 0,-7 6 0 0,7-6 0 16,-3-4-9-16,3 10 8 0,0-3-8 0,0-6 8 15,0 2-8-15,-4-5 0 0,4-1 9 0,0 7-9 16,0-16 12-16,0 0-3 0,0 0 0 0,0 3 0 16,0-3-1-16,0 0-8 0,0 0 12 0,0 0-4 15,0 0-8-15,0 0 10 0,0 0-10 0,0 0 10 16,0 0-10-16,0 0 0 0,0 0 0 0,0 0 0 15,0-3-48-15,0-7-3 16,4 4 0-16,-4-3-536 0,0 9-107 0</inkml:trace>
  <inkml:trace contextRef="#ctx0" brushRef="#br0" timeOffset="1151.54">1686 1513 1267 0,'0'0'112'0,"0"0"-89"0,0 0-23 0,0 0 0 16,0-10 36-16,0 10 2 0,0-3 1 0,0 3 0 16,11 0-19-16,-8-13-3 0,8 10-1 0,0-6 0 15,-1 3-6-15,1-4-2 0,-4 1 0 0,0-1 0 16,3 4 12-16,5-3 1 0,-5 6 1 0,-6-4 0 16,6-2 7-16,1 9 2 0,-1-10 0 0,1 7 0 15,-11 3-19-15,4 0-3 0,6 3-1 0,-10-3 0 16,0 0-8-16,11 10 8 0,-8-10-8 0,1 16 8 15,-4-4-8-15,0 1 10 0,0 9-10 0,0-7 10 16,-4 4-10-16,1 0 8 0,-4-3-8 0,3-4 8 16,-6 10-8-16,-1-3 0 0,0 0 0 0,8 0 0 0,-8-4 0 0,8-2 8 15,-8 2-8-15,4-5 8 0,4 9-8 16,-1-13 0-16,-3 3 0 0,3-9 0 0,4 0 0 16,0 0 0-16,0 0 9 0,0 0-9 0,0 0 15 0,0 0-2 15,4-6 0-15,3 3 0 0,0-3-1 0,0-4-1 16,-7 10 0-16,4-9 0 0,6-1-3 0,1 4 0 15,-11 6 0-15,3 0 0 0,8-3-8 0,0 3 10 16,-1 3-10-16,-6-3 10 0,6 6-10 0,1 1 0 16,-1-4 0-16,1 6 0 0,-8 1 0 0,8 5 0 15,-11-12 0-15,4 10 0 0,6 0 0 0,-10-4 0 16,4 7 0-16,3-4 8 0,-7 1 4 0,0-1 0 16,0 4 0-16,-7-3 0 0,3 2-1 0,4 4 0 15,-10-10 0-15,6 7 0 0,-7-7 2 0,8 10 1 0,-8-3 0 0,1-3 0 16,-4 2-2-16,3-5 0 0,1 5 0 0,-5-2 0 15,5 3-1-15,-4-7-1 0,-4 0 0 0,11 7 0 16,-4-7-2-16,1-5 0 0,-1 8 0 0,1-9 0 16,-1 4-8-16,8-4 8 0,-12-3-8 0,8 9 8 15,7-9-8-15,0 0 0 0,-3 0-10 0,-8 0 10 32,8 0-46-32,3 0-3 0,-7-9-1 0,3-1-561 0,-3 7-112 0</inkml:trace>
  <inkml:trace contextRef="#ctx0" brushRef="#br0" timeOffset="1603.37">2466 1770 1555 0,'-4'9'138'0,"4"-9"-110"0,0 3-28 0,0 10 0 16,0-1 25-16,4-2 0 0,-4 5 0 0,0 1 0 16,0-3-8-16,0-4-1 0,3 7-1 0,-3-4 0 15,0 1-7-15,0-1-8 0,7-2 11 0,-7 5-11 16,0-5 9-16,0-1-9 0,-7 1 0 0,7-1 9 16,0 7-9-16,0-13 0 0,-3 13 0 0,3-7 8 15,0 0-8-15,-4 7 0 0,-3-7 0 0,7-5 0 16,-3 11 0-16,3-5 0 0,-7-1 0 0,7 7 0 15,-4-13 0-15,4 3-12 0,0-3 2 0,0 4 1 16,0 2-43-16,0-9-9 0,0 0-2 0,0 0 0 16,0 0-141-16,0 0-29 0</inkml:trace>
  <inkml:trace contextRef="#ctx0" brushRef="#br0" timeOffset="2411.56">2720 1136 1670 0,'0'0'148'0,"0"0"-118"0,0 0-30 0,0 0 0 16,7-9 8-16,-7 9-8 0,0 0 0 0,3-6 0 15,8-4 0-15,-7 1 0 0,3 6 0 0,3-10 0 16,-6 10 0-16,6-6 0 0,-6 2 0 0,6-2 0 15,-6-1 0-15,7 1 0 0,-4 6 0 0,3-10 0 16,-6 10 0-16,6-6 0 0,-6 3 0 0,6 6 0 16,-6-10 0-16,-4 10 0 0,0 0 0 0,0 0 0 15,0 0 0-15,0 0 0 0,7 10 0 0,4-1 0 0,-8 0-16 16,-3 4 4-16,0-1 1 0,-3 14 0 0,3-8 1 16,0 11 0-16,-7-11 0 0,3 7 0 0,-3 4 10 0,3-4 0 15,1 0 0-15,-4-6-8 0,3 9 8 0,-3-9 0 16,4-4 0-16,3 14 0 0,0-14 8 0,-4 1-8 15,4-4 8-15,-7-2-8 0,14 6 9 0,-7-13-9 16,0 6 12-16,0-9-12 0,0 0 22 0,0 0-2 16,0 0-1-16,0 0 0 0,7 0 15 0,11-3 3 15,-11-3 1-15,4-4 0 0,-1 1-19 0,1-10-4 16,3 3-1-16,-4 4 0 0,1-7-6 0,3-3-8 16,-3-6 11-16,-1 6-11 0,4-3 11 0,-3-3-11 15,0 3 10-15,-8-1-10 0,8-2 12 0,-8 3-4 16,4 6-8-16,-7 1 12 0,4-8-2 0,-4 14-1 15,0-1 0-15,0 1 0 0,-4 6 3 0,4-4 0 0,-7 10 0 16,4-9 0-16,-4 9-3 0,3 9 0 0,-7 1 0 0,8-4 0 16,-8 3-9-16,-3-6 10 0,4 13-10 0,-4 3 10 15,3-3-10-15,0-4 0 0,-3 13 0 0,4 0 0 16,3-6-9-16,0 6 9 0,0-3 0 0,3 3 0 16,-3 0-9-16,7-6 9 0,0 6 0 0,0-6-9 15,0 0 9-15,7 0 0 0,4-1 0 0,-8-2-8 16,8 3 8-16,-1-3 0 0,4-7 0 0,-3 0-8 15,0 1 8-15,-4-1 0 0,10 1 0 0,-3-4 0 16,-3-6 8-16,3 9-8 0,0-6 10 0,4-3-10 16,-11 0 10-16,11 0-10 0,-11 7 10 0,3-7-10 15,1-7 8-15,-1 7-8 0,1 0 0 0,0-3 0 16,-4 3 0-16,3 0 0 0,1 0 0 0,-1 0 0 16,-10 0-47-16,4-6-5 15,3 3-2-15,3 3-526 0,-10 0-104 0</inkml:trace>
  <inkml:trace contextRef="#ctx0" brushRef="#br0" timeOffset="2742.76">3376 1528 1267 0,'0'0'112'0,"0"0"-89"15,0 0-23-15,0 0 0 0,4 13 39 0,3-4 3 0,-4 4 1 16,-3-1 0-16,4 4-3 0,3-4 0 16,-7 4 0-16,3 3 0 0,-3-3-24 0,0-4-4 0,7 10-2 0,-7-3 0 15,0 6-10-15,0-12 0 0,-10 12 0 0,10-13 0 16,0 13 10-16,-7-6 0 0,3 3 0 0,1-9 0 15,3 2-10-15,-7-2 0 0,3-4 0 0,-3 7 0 16,4-7 0-16,3 7-14 0,-8-7 3 0,8-5 1 16,0-4-42-16,0 0-8 15,0 0-1-15,0 0-589 0</inkml:trace>
  <inkml:trace contextRef="#ctx0" brushRef="#br0" timeOffset="3225.47">3761 1500 1440 0,'0'0'128'0,"0"0"-103"15,-7 3-25-15,3 16 0 0,4-13 55 0,-7 7 5 16,3-4 2-16,4 7 0 0,-3 9-43 0,-4-13-9 15,3 4-2-15,-6 3 0 0,6 0-8 0,-6-4 0 0,3 4 0 0,-4 0 8 16,4-3-8-16,-4-1 0 0,1-2 0 0,-1 3 8 16,1-4-8-16,-4 4 8 0,10 3-8 0,-7-10 8 15,-3 1-8-15,7 2 0 0,4-3 0 0,-8-5 0 16,4 5 0-16,4 0 0 0,3-9 0 0,0 0 0 16,0 0 0-16,0 0 0 0,0 0-9 0,0 0 9 15,0 0 0-15,10 10 0 0,-10-10-8 0,11 0 8 16,-11 0 0-16,10 6 0 0,-3-3 11 0,4-3-11 15,0 0 14-15,-1 0-4 0,4 0-1 0,-3-3 0 16,-1 3 2-16,1-6 0 0,3 6 0 0,-3 0 0 16,-1 0-11-16,4 0 8 0,-3-3-8 0,3 3 8 15,-3 0-8-15,-1 0 8 0,4-7-8 0,-3 4 8 16,3 3-8-16,-3-6 0 0,3 6 0 0,-4 0 0 16,1-9 0-16,3-1 0 0,-3 10 0 0,-1-3 0 15,-6-9-12-15,-1 8 3 0,8-5 0 0,-4 3 0 16,0-7-3-16,3 7 0 0,8-4 0 0,-14 4 0 15,6-3 12-15,1 6-13 0,-8-13 5 0,8 16 8 16,-8-9-36-16,-3 9 1 0,8-4 0 0,-8-2-452 16,3 3-90-16</inkml:trace>
  <inkml:trace contextRef="#ctx0" brushRef="#br0" timeOffset="3520.68">3789 1550 1382 0,'0'0'61'0,"0"0"13"0,0 6-59 0,0-6-15 16,0 0 0-16,0 0 0 0,0 10 42 0,0-1 6 0,0 7 0 0,0-7 1 16,7-6-49-16,-7 13 0 0,0 3 0 0,0-3-9 15,0-4 9-15,3 4 0 0,1 3 0 0,-4-1-8 16,0 4 8-16,0 0 11 0,7-3-3 0,-7 3 0 15,0-3-8-15,0 6-11 0,0-3 3 0,0-6 0 16,0 2 8-16,4 1 11 0,-4-3-3 0,7 3 0 16,-7 0-8-16,0-4-17 0,0 7 4 0,3-6 1 15,4 3-7-15,-3-4-1 0,-4 1 0 0,3-3 0 16,4 2-40-16,-7-2-8 0,0-4-1 16,4 4-317-16,3-4-63 0</inkml:trace>
  <inkml:trace contextRef="#ctx0" brushRef="#br0" timeOffset="3961.19">4198 1904 921 0,'0'0'40'0,"0"0"10"0,0 0-40 0,0 0-10 0,0 0 0 0,7 7 0 16,-7-7 52-16,4 3 8 0,-4-3 1 0,7 9 1 15,-4 1-18-15,8-4-3 0,-11 3-1 0,3-5 0 16,-3-4 1-16,7 12 0 0,-3-9 0 0,-1 7 0 16,4-1-9-16,-3-3-1 0,3 4-1 0,-3-7 0 15,-4 6-13-15,7-2-2 0,-7 2-1 0,0 0 0 0,0 1-14 16,0-1 0-16,0 1 0 0,0 2 0 15,0-9-28-15,0 7-8 0,0-1-1 0,0-3-1 16,-7 4-36-16,3-7-7 0,-3 6-2 0</inkml:trace>
  <inkml:trace contextRef="#ctx0" brushRef="#br0" timeOffset="4733.43">4470 1102 1324 0,'0'0'118'0,"10"-10"-94"0,-3 4-24 0,4-3 0 16,-1 6 56-16,1-4 8 0,3-2 0 0,-3-1 1 16,-1 7-47-16,1-3-10 0,-4 3-8 0,0 3 12 15,4 0-12-15,-11 0 0 0,0 0 0 0,10 0 8 16,-10 0-8-16,0 0 0 0,0 3 0 0,7 6 0 0,0 10 8 0,-3-12 0 15,3 5 0-15,-7 1 0 0,0 9-8 0,0-7 0 16,3 1 0-16,-3-4 0 0,-3 14-12 0,3-8 1 16,0 11 1-16,0-14 0 15,0 1 10-15,0 6-8 0,0-6 8 0,-7 2-8 0,3 1 8 16,4-3 0-16,-7 3 0 0,4-4 0 0,-1-2 0 0,4 3 0 16,-7-4 0-16,4 4 0 0,3 3 12 0,-7-13-1 15,3 3-1-15,1-6 0 0,-1 10 14 0,4-13 2 16,0 0 1-16,0 0 0 0,0 0 14 0,0 0 3 15,0 0 1-15,4-13 0 0,3 10-16 0,0-12-3 16,-7-4-1-16,3 3 0 0,4-3-13 0,-3-3-2 16,-1 0-1-16,4 4 0 0,-3-17-9 0,3 16 0 15,-4-9 9-15,5 9-9 0,-5-6 8 0,1 6-8 0,3-6 8 16,-7 6-8-16,0 7 8 0,3-1-8 0,-3 1 10 0,0-4-10 16,7 7 8-16,-7 6-8 0,0-4 0 0,0 7 0 15,0 0 8-15,0 0-8 0,0 0 0 0,0 0 0 16,-10-6 9-16,3 6-9 0,0 6 8 0,3 4-8 15,0-1 0-15,1 1 0 0,3 5 0 0,-7-5 0 16,3 5 0-16,-3-2 0 0,7 6 0 0,-3-4 0 16,3 14 0-16,3-14 0 0,-3 1 0 0,7-4 0 15,-3 14 0-15,3-14-11 0,-4 4 3 0,5 9 0 16,6-16 8-16,-11 7 0 0,4-4-9 0,0 4 9 16,11-6 0-16,-11 2 13 0,4-6-1 0,-1 4-1 15,1-4-11-15,-1 7 0 0,4-7 0 0,-3 3 0 16,3-6 13-16,-3 4-2 0,3-1-1 0,0-6 0 15,-4 3-10-15,8-3 0 0,-11 0 0 0,11 0 8 0,-11 0-8 16,11-3-17-16,-15 3 4 0,11 0 1 16,-3-13-68-16,-4 10-12 0,0-3-4 15,0-3-721-15</inkml:trace>
  <inkml:trace contextRef="#ctx0" brushRef="#br0" timeOffset="5037.67">5034 1387 1324 0,'0'0'118'0,"0"0"-94"16,4 9-24-16,3 1 0 0,-7-1 42 0,3 1 4 0,-3 5 1 0,4 4 0 15,-4 0-19-15,0 3-3 0,0-9-1 0,-4 12 0 16,1-7-14-16,3 11-10 0,0-11 12 0,-7 8-12 15,3 2 15-15,-3-3-4 0,4 0-1 0,-1-6 0 16,4 0-10-16,0 6 0 0,-7-7 0 0,3-2 8 16,-3 3-8-16,7-6 12 0,-3-1-12 0,3 1 12 15,0-4-12-15,0-9 0 0,-7 6 0 0,7-6 0 32,0 0-20-32,0 0-7 0,0 0-1 0,0 0 0 15,7-6-64-15,3 6-14 0,-6-9-2 0,3-1-1 0</inkml:trace>
  <inkml:trace contextRef="#ctx0" brushRef="#br0" timeOffset="5523.95">5387 1318 230 0,'0'0'10'0,"0"0"2"0,0 0-12 0,0 6 0 16,7 4 0-16,-7-1 0 0,0 7 266 0,-7-7 50 16,7 7 11-16,0-7 1 0,-4 10-244 0,1-6-50 15,-4 2-10-15,3 1-1 0,-3 3-11 0,4-7-1 16,-4 10-1-16,0-9 0 0,7 6 2 0,-7 3 0 0,3 0 0 0,-3-7 0 16,3 1 8-16,1-3 1 0,-1-4 1 0,4 7 0 15,0-4-9-15,0-6-1 0,4 4-1 0,-1-1 0 16,1 1-1-16,3-4 0 0,-3 3 0 0,3-9 0 15,0 3 11-15,0 4 3 0,3-1 0 0,1-6 0 16,3 3 4-16,-3-3 0 16,-4 0 1-16,10-3 0 0,-3 3-5 0,0 0-2 0,-3-6 0 0,3 6 0 15,4-7-8-15,-4 7-2 0,-4 0 0 0,5 0 0 16,-5 0-3-16,-3 0-1 0,4 0 0 0,-1 0 0 16,-10 0-8-16,7 7 0 0,-7-7 0 0,8 6 8 15,-1-3-8-15,-7-3 0 0,10 10 0 0,-10-1 0 16,0-9 0-16,7 9 0 0,-7 1 9 0,4-1-9 15,-4-3 0-15,0 4 0 0,-4 9 0 0,1-10 0 16,-1 1 0-16,-3 5 0 0,4-5 0 0,-4 5 0 0,-1-2 0 16,-2-4-8-16,3 7 8 0,0-7 0 0,0 1-22 15,3-1 1-15,-6-3 0 0,-5-2 0 16,8-4-30-16,4 6-5 0,-11-6-2 0,7-6 0 16,-4 6-133-16,8-4-26 0</inkml:trace>
  <inkml:trace contextRef="#ctx0" brushRef="#br0" timeOffset="5771.29">5309 1522 230 0,'11'-9'10'0,"3"5"2"0,-10-2-12 0,10 3 0 0,-4-10 0 0,4 10 0 16,4-3 211-16,0 3 39 0,-1-3 8 0,8-7 2 15,-7 4-147-15,3 2-29 0,0 1-5 0,4-3-2 16,-8-1-9-16,4 1-3 0,1 9 0 0,-5-13 0 16,1 4-38-16,-8 3-8 0,5-1-2 0,-5 4 0 15,1-6-17-15,3 3-14 0,-11-7 2 0,4 4 1 32,0 2-65-32,1-2-14 0,-5 0-2 0</inkml:trace>
  <inkml:trace contextRef="#ctx0" brushRef="#br0" timeOffset="7194.83">6332 1848 2016 0,'0'0'179'0,"0"3"-143"16,-3 7-36-16,3 5 0 0,-4-2 28 0,-3 2 0 16,7 14-1-16,-10-10 0 0,3 15-27 0,0-6 0 15,-4 7 0-15,-7-4 0 0,11 7 0 0,-10-10 0 16,10 10 0-16,-11-4-11 15,0-6-89-15,1 7-17 0,-1-10-4 0</inkml:trace>
  <inkml:trace contextRef="#ctx0" brushRef="#br0" timeOffset="18465.48">6608 1425 1267 0,'0'0'112'0,"0"0"-89"0,3-3-23 0,-3 3 0 16,0 0 36-16,7-10 2 0,-3 4 1 0,3-7 0 16,-4 7-12-16,8-3-3 15,-8-1 0-15,8 1 0 0,0-7-24 0,3 7 0 0,-4-1 0 0,1-5 0 16,3 12 0-16,0-13 0 0,0 6 0 0,4 1 0 16,-8-7 0-16,1 13 0 0,3-6 0 0,0 3 0 15,-3-7 15-15,3 7-3 0,0 6 0 0,-3 0 0 16,-4 0-12-16,7 0 9 0,-7 0-9 0,3 6 8 15,-3-3-8-15,4 13 0 0,-7-7 0 0,-1 7 0 16,1-7 0-16,-4 4 0 0,0 6 0 0,-4-4 0 16,4 4 0-16,-7 6 0 0,0-6 0 0,0 6 0 15,-4-3 0-15,4 3 0 0,-3 3 0 0,-1 7 0 16,4-7 0-16,-7-3 0 0,7 0 0 0,0 0 8 16,0 4-8-16,0-17 8 0,0 4-8 0,7-7 8 15,-4 10 4-15,4-10 0 0,0-9 0 0,0 0 0 16,0 0 7-16,0 0 1 0,7 0 1 0,4 0 0 15,-4-3 9-15,3-6 2 0,-3-7 0 0,4 4 0 0,0-10-10 16,3 3-2-16,-4-3 0 0,1-3 0 16,3-10-11-16,4 17-9 0,-4-17 12 0,0 10-12 0,0-3 16 0,-3 3-3 15,3-4-1-15,-7 1 0 0,3 3 7 0,-3 0 1 16,4 6 0-16,-8 0 0 0,1 1-1 0,0 8 0 16,-1-5 0-16,-3 2 0 0,0-3 0 0,0 10 0 15,0 6 0-15,0 0 0 0,0 0 5 0,0 0 2 16,0 0 0-16,0 0 0 0,-7 13-26 0,0-4-11 15,0 4 1-15,0 2 0 0,0 4 10 0,0 0 0 0,0-3-9 16,7 2 9-16,-7 1 0 0,0 6 0 0,3-9-9 0,4 6 9 16,-4-6 0-16,4 2 0 0,0 1-8 0,4 6 8 15,0-9 0-15,-1-3 0 0,1 12 0 0,3-7 0 16,-4-2 0-16,4 3 0 0,0-7 0 0,0 4 0 16,4 3 0-16,-8-3 0 0,12-4 0 0,-5 1 0 15,-3-4 0-15,4 4 0 0,3-7-8 0,-7 3 8 16,11-6-16-16,-11 4 1 0,0-1 0 0,7-6 0 15,0 0-30-15,-3 0-7 16,3 0 0-16,-4-6-1 16,8-4-43-16,-8 1-8 0,8 3-1 0</inkml:trace>
  <inkml:trace contextRef="#ctx0" brushRef="#br0" timeOffset="19019.11">7461 1616 1645 0,'0'0'72'0,"0"0"16"0,0 0-70 0,0 0-18 15,0 0 0-15,0 0 0 0,0 0 11 0,0 0-2 16,0 0 0-16,0 0 0 0,0 0 3 0,0 0 0 0,7 0 0 15,0 0 0-15,-7 0 0 0,7 3 1 16,4-3 0-16,-4-3 0 0,0 3 9 0,0 0 2 16,-7 0 0-16,4-6 0 0,6-1-8 0,-3 7 0 0,-7 0-1 0,0 0 0 15,0 0-15-15,0 0 0 0,7 13 0 0,-7-10 0 16,0 7 0-16,0 5 0 0,-7-5-8 0,4 2 8 16,-1 4 0-16,1 3 0 0,-4-4-8 0,0 1 8 15,3-3 0-15,-6 2-10 0,2-2 10 0,1 9-8 16,-7 0 8-16,7-7 0 0,0 1 0 0,0-3 0 15,-3 5 0-15,3-8 0 0,-1 5 0 0,-2 1 0 16,6-3 0-16,1 2 0 0,-1-11 0 0,1 8 0 16,3-9 0-16,0-3 0 0,0 0 0 0,0 0 0 15,0 0 16-15,10 10 0 0,4-1-1 0,-6-9 0 16,2 0 6-16,1 6 2 0,-4-6 0 0,7 0 0 16,-4 0-8-16,8 0-2 0,-7 0 0 0,6 0 0 0,1-6-5 15,3 6-8-15,-3 6 11 0,-1-6-11 0,8 0 13 0,-4 0-4 16,-3 0-1-16,3 0 0 0,-7 0-8 15,7 0 0-15,-10-6 0 0,10 6 0 16,-3 0 0-16,-1 0 0 0,1 0 0 0,-7 0 8 0,6 0-8 16,-6-9 0-16,-4 9 0 0,7 0 0 0,-3 0 0 0,-1-4 0 15,4-2 0-15,-10 3 0 0,3 3-10 0,7-12-4 16,-14 8-1-16,7-5 0 16,-3 3-141-16,3-4-28 0,0 1-5 0</inkml:trace>
  <inkml:trace contextRef="#ctx0" brushRef="#br0" timeOffset="19635.64">7920 1638 403 0,'0'0'17'0,"0"0"5"0,-4 0-22 0,4 0 0 0,0 0 0 0,0 0 0 15,0 0 287-15,0 0 53 0,0 0 10 0,0 0 2 16,0 0-271-16,11 0-54 0,-4-9-11 0,0 9-3 16,4-4-3-16,-4-2-1 0,-7 6 0 0,7 0 0 15,0-9-9-15,7 2 0 0,-11 4 0 0,4-6 0 16,1-7 14-16,-5 7 7 0,4 6 2 0,0-10 0 16,0 10-9-16,-3-3-2 0,-4 6 0 0,0 0 0 15,7-3-12-15,0 3 0 0,-4 0 8 0,-3 0-8 16,0 0 0-16,0 0 0 0,0 0 0 0,4 3 0 0,-1 12-12 0,-3-5 12 15,-3 9-12-15,3-10 12 0,-4 0-10 0,1 7 10 16,3-6-8-16,-11 5 8 0,8-2 0 0,-4 2 0 16,3-5 0-16,-3 9 0 0,4-13 0 0,-1 3 0 15,1 1 0-15,-1-4 0 0,0-3 0 0,4-3 0 16,0 0 0-16,0 0 8 0,0 10-8 0,0-10 8 16,0 0-8-16,0 0 8 0,8 9 0 0,-8-9 1 15,10 0 0-15,-3 0 0 0,0 0 3 0,4 0 0 16,-4 0 0-16,3 0 0 0,5 0-4 0,-5 0-8 15,4-9 12-15,0 9-4 0,0 0-8 0,1 0 0 16,-1 0 0-16,0 0 0 0,3 9 0 0,-6-9 0 0,0 6 0 16,-4 4 8-16,7-7-8 0,-11 6 0 15,1-3-10-15,3 4 10 0,3-1 49 0,-10 1 16 0,4-1 3 0,-4 1 1 32,4 2-93-32,-8-3-20 0,0 4-3 0,4-4-1 0,-10 1 48 0,6-1 10 0,-3 7 2 0,4-7 0 15,-11 7-4-15,0-3-8 0,3-1 12 0,-3-9-4 16,0 16-8-16,3-13 0 0,-3 4 9 0,3-1-9 15,1-6 0-15,3 4 8 0,-4-7-8 0,4 0 0 16,0 0 0-16,0 0 0 0,7 0 0 0,-7 0 0 16,7 0-36-1,-3-7-3-15,-1 4 0 0,0-3 0 16,1-4-24-16,3 1-5 0,0 0 0 0,-4 5-472 0,4-5-95 0</inkml:trace>
  <inkml:trace contextRef="#ctx0" brushRef="#br0" timeOffset="19979.74">8886 1807 1152 0,'-7'16'51'0,"4"-13"10"0,3 7-49 0,0 2-12 0,-4-3 0 0,1 4 0 16,-1 3 143-16,1-4 25 16,3 4 6-16,-4 3 1 0,1 0-136 0,-1-4-27 0,4 4-12 0,-7 0 10 15,-3-3-10-15,2 2 0 0,5 7 0 0,-4-6 0 16,3 0 0-16,1-3 0 0,-4-4 0 0,0 4-11 15,3 3 11-15,4-4 0 0,-10 1 0 0,6-13 0 32,1 7-52-32,-4-1-9 0,3-3-2 0,4-6-428 0,-7 10-85 0</inkml:trace>
  <inkml:trace contextRef="#ctx0" brushRef="#br0" timeOffset="20771.62">9024 1425 1382 0,'-7'0'61'0,"7"0"13"0,0 0-59 0,0 0-15 15,0 0 0-15,0 0 0 0,0-3 85 0,0 3 15 0,4-10 2 0,-1 4 1 16,-3-4-83-16,7 7-20 0,-3-3 0 0,3 3 0 16,0-10 0-16,-4 4 8 0,4 0-8 0,0-10 0 15,0 9 0-15,4-5 8 0,-7 12-8 0,6-13 0 16,1 3 12-16,-4 4-3 0,0-4 0 0,0 10 0 15,0-6-1-15,0 3 0 0,0-4 0 0,0 10 0 16,-3 0-8-16,6 0 0 0,-6 0 0 0,3 10 0 16,-4-4 0-16,4 3-11 0,-3-6 11 0,3 13-8 15,0-7 8-15,-3 7-8 0,3-3 8 0,-4-4-8 16,1 7 8-16,-1 3 0 0,-3-4 0 0,4 1 0 16,-4-4 0-16,3 7 0 0,1 0 0 0,-4-3 0 15,3 3 0-15,-3-4 0 0,0 1 0 0,0-3 0 16,0 5 8-16,4-8-8 0,-4 5 8 0,0-5-8 15,0 9 16-15,3-4 0 0,1-12-1 0,-1 10 0 16,-3-10-3-16,0-3 0 0,0 0 0 0,0 0 0 16,0 0 4-16,7-3 0 0,4-3 0 0,-7-1 0 0,3-5-8 0,0 6 0 15,-7-13-8-15,7 9 12 0,0-5-2 0,-4-4-1 16,-3 6 0-16,0-9 0 0,0 10-9 0,4-7 0 16,-1-3 0-16,-3 10 0 0,-7-4 0 0,7-3 8 15,4 3-8-15,-1-2 8 0,1 8-8 0,-4-2 0 16,0-1 0-16,3 1 0 0,1-4 0 0,-4 6 0 15,-4 7 0-15,4-3 0 0,4 3 0 0,-4-10 0 16,0 13 0-16,0 0 0 0,0 0 0 0,0 0 0 16,0 0 0-16,0 0 0 0,0 0 0 0,0 0 0 0,0 0-12 15,-4 13 12-15,-3-4 0 0,4 4 0 0,-1-4 0 0,4 1 0 16,-3 5 0-16,3 4 0 0,3 0 8 0,-3-3-8 16,4 2 0-16,-4 8 0 15,-4-14 0-15,4 13 0 0,0 0 0 0,0-9 0 16,-3 6 0-16,6-6 0 0,1-4 0 0,3 4 0 0,-4 3 0 0,1-10 0 15,3 0 0-15,0 4 0 0,4-10 0 0,-4 7 0 16,0-1 0-16,0-3 0 0,3 4 0 0,1-10 0 16,0 3-9-16,-1-3 9 0,1 0 0 0,-1 0 0 15,1 0-25-15,3-3 1 0,-3-4 1 0,-4 4 0 16,7-3-105 0,-4-3-22-16,1-1-4 0</inkml:trace>
  <inkml:trace contextRef="#ctx0" brushRef="#br0" timeOffset="21287.24">9557 1701 1530 0,'0'0'68'0,"0"0"13"0,0 0-65 0,0 0-16 15,0 0 0-15,7-10 0 0,0 1 0 0,0 6 10 16,3-4-10-16,-2 1 8 0,-1 3-8 0,3-3 0 16,1 3 0-16,-4 3 0 0,3-7 0 0,-3 4 0 15,1-3 0-15,-1 6 0 0,3 0 13 0,-3-9 1 0,-7 9 0 0,7 0 0 16,0 0-3-16,0 0-1 0,0 0 0 0,-7 0 0 16,0 0-10-16,4 9 0 0,0 0 0 0,-4 1 8 15,0-4 4-15,0 3 0 0,0 7 0 0,0-3 0 16,-4 2-12-16,0 4 0 0,-3 0 0 0,-3 0 8 15,-1 3-8-15,4 0 0 0,-7-3 0 0,3 6 0 16,1 0 0-16,-4-7 0 0,3 1 0 0,-3 6 0 16,3-6 0-16,1 0 0 0,-1 0 0 15,4 3 0-15,0 0 0 0,0-7 0 0,4 1 0 0,-4-6 0 16,7 2 0-16,0-3 0 0,0 1 0 0,0-10 0 16,0 0 14-16,0 6-2 0,0-6-1 0,7 3 0 15,0 4 13-15,0-7 2 0,3-7 1 0,1 7 0 16,-1 0-8-16,1 0-2 0,0-3 0 0,3-3 0 15,0 3 1-15,0-7 0 0,-3 4 0 0,3 6 0 16,0 0 0-16,3 0 0 0,-2 0 0 0,-1 0 0 16,-4-9-18-16,4 9 0 0,0 0 0 0,-3-3 0 0,0-4 0 0,3 4 0 15,-4-3-12-15,1 0 3 0,-1 6 9 16,-2-4 12-16,2-2-2 0,-3 3-1 16,0-3-56-16,0-4-11 0,4 1-2 0,-4 6-504 15,0-10-101-15</inkml:trace>
  <inkml:trace contextRef="#ctx0" brushRef="#br0" timeOffset="21714.9">10022 1619 1630 0,'0'0'36'0,"0"0"7"0,0 10 1 0,-3-1 3 0,-1 7-38 0,4-7-9 0,-3 0 0 0,-1 10 0 15,4-3 8-15,-7-4-8 0,0 4 12 0,0 3-4 16,0 0-8-16,4-4 0 0,-8 4 0 0,4-3 8 16,-4-3-8-16,4 2 0 0,0 4 0 0,0-10 8 15,-3 1-8-15,6 5 0 0,1-5 0 0,-1-1 8 16,-3 1-8-16,3-4 0 0,8 3 0 0,-4-9 0 15,0 10 0-15,0-10 0 0,7 6 0 0,0 3 0 16,0-5 0-16,0 5 0 0,0 0-9 0,0-2 9 0,4-4 0 0,-1 6 0 16,-2-9 0-16,2 7 0 0,1-7 0 0,-1 0 16 15,4 0-4-15,-3 0 0 0,3 0 4 0,-3-7 1 16,6 7 0-16,1-9 0 0,-8 6 4 0,8-4 1 16,0-2 0-16,-4 9 0 0,4-9-12 0,-4-1-2 15,0 1-8-15,0-1 12 0,4 1-12 0,-4 3 0 16,-4-4 0-16,1 1 0 15,3-1-31-15,-7 4-5 0,0-3-2 0,-3 6 0 16,-4-4-38-16,3-2-8 0,1 9-2 0,-4-9-598 16</inkml:trace>
  <inkml:trace contextRef="#ctx0" brushRef="#br0" timeOffset="21990.17">10033 1591 230 0,'0'0'10'0,"0"0"2"0,0 0-12 0,-4 9 0 0,-3-9 0 0,4 10 0 15,-1-1 146-15,4 10 26 0,-3-3 6 0,3 2 1 16,-4 11-119-16,1-11-23 0,3 8-5 0,0 2 0 16,0-3-12-16,3 9-1 0,1-15-1 0,-1 16 0 15,-3-17 5-15,7 11 1 0,-3 2 0 0,3-3 0 16,-3-6 9-16,-4 3 3 0,7 4 0 0,-4-4 0 15,4 0-18-15,0-6-3 0,-3 9-1 0,-1-9 0 16,1 6-14-16,3 0 0 0,-4-6 8 0,-3-1-8 16,4 7-20-16,-1-6-8 15,-3 0 0-15</inkml:trace>
  <inkml:trace contextRef="#ctx0" brushRef="#br0" timeOffset="22324.29">10784 1788 1267 0,'-14'10'56'0,"14"-10"12"0,7 19-55 0,-3-10-13 0,-4 7 0 0,0 3 0 16,0-4 69-16,3 7 11 0,-3-6 3 0,0 9 0 15,-7 0-59-15,4-3-11 0,6 3-2 0,-6 3-1 16,-4-3-10-16,0-6 0 0,7 6 0 0,0-6 8 16,-4 0-8-16,1 0 8 0,-1-13-8 0,4 7 8 15,0-1-8-15,0 1 0 0,-3-4 0 0,3-9-11 16,3 6-28-1,-3-6-5-15,0 0-2 0,0 0-623 0</inkml:trace>
  <inkml:trace contextRef="#ctx0" brushRef="#br0" timeOffset="22976.08">11003 1164 633 0,'0'0'56'0,"-3"-9"-44"16,6 6-12-16,-3-10 0 0,-3 1 209 0,6 6 40 16,4-13 8-16,0 9 2 0,0-5-198 0,0 12-39 0,11-4-8 0,-4-2-2 15,0-1-12-15,-3-2 0 0,3-1-12 0,-4 10 12 16,5 3 0-16,-5-6 0 0,-10 6 0 0,14-3 0 15,0 6-8-15,-3 3 8 0,-4-3 0 0,0 10 0 16,0-1 0-16,0-2 0 0,-3 9 8 0,-1-4-8 16,1 4 9-16,3 6-9 0,-4-6 8 0,-3 0-8 15,-7 6 10-15,4 0-10 0,3 3 12 16,0-9-12-16,-7 6 0 0,0 3 0 0,0 1 0 0,0-4 0 16,7 3 0-16,-7 0 0 0,-8-3 0 0,8 3 0 15,4-2 8-15,-1-1 2 0,-3-7 0 0,0 1 0 16,4 0 10-16,-1-3 1 0,1-7 1 0,3-3 0 15,-4-2-1-15,4-4 0 0,0 0 0 0,0 0 0 16,4-10 7-16,6-6 0 0,4 4 1 0,0-13 0 16,4 0-20-16,0-3-9 0,-1 2 8 0,1-5-8 15,7 0 0-15,-4-1 8 0,-7-2-8 0,4-10 0 16,10 6 8-16,-7-2-8 0,-3-4 0 0,-4 6 8 0,0 4 8 0,3-1 2 16,-2 7 0-16,-1-7 0 0,-11 7-7 0,4 3-2 15,4 12 0-15,-4-12 0 0,-11 16 3 0,4 3 0 16,0-4 0-16,4 7 0 0,-4 3 1 0,0 0 1 15,-7 0 0-15,7 0 0 0,0 0-4 0,0 10-1 16,-14-1 0-16,3 10 0 0,8 0-9 16,-4-4 0-16,-8 14 0 0,5-11 0 0,-1 7 0 15,8 10 0-15,3-7-9 0,-7 0 9 0,3 7 0 0,4-10 0 16,4 3 0-16,-1 0 0 0,-6-3 0 0,6 1 0 16,4-8 0-16,4 11 0 0,-4-14 0 0,0 4 0 15,-3 0 0-15,6 0 0 0,4-4 0 0,-3 4 0 16,-11-3 0-16,7-7 0 0,7 1-12 0,-3-1 12 0,-4 1-12 15,0-1 12 1,0-3-30-16,3 4 1 0,4-10 0 0,-7 3 0 16,-7-3-31-16,11-3-5 0,7 3-2 0,-4 0-497 0,0-10-99 0</inkml:trace>
  <inkml:trace contextRef="#ctx0" brushRef="#br0" timeOffset="23507.33">11758 1591 921 0,'-3'0'82'0,"3"0"-66"0,0 0-16 0,0 0 0 0,0 0 199 0,0 0 36 16,10 0 7-16,-3 0 2 0,-7 0-191 0,7 3-37 15,4-3-8-15,-1 0-8 0,-3 0 0 0,4 0 0 16,-4 0 0-16,0 0 0 15,0 0 8-15,0 0-8 0,0 0 0 0,-7 0 0 0,0 0 8 0,0 0-8 16,0 0 0-16,4 6 9 0,-4-6-9 0,3 3 0 16,1 10 0-16,-4-10 0 0,0 7 0 0,-4-1 8 15,1 7-8-15,-4-4 8 0,3 4-8 0,-3 3 0 16,-3-1 0-16,3 8 0 0,0-1 0 0,-1-7 0 16,-2 11 0-16,3-10 0 0,-4 6 0 0,4 0 0 15,0-13 0-15,-3 13 0 0,-1-9 0 0,7 3 8 0,-3 0 0 16,0-4 0-16,4-2 26 0,-1-4 5 0,1 7 1 0,3-7 0 15,0 1-24-15,0-10-5 0,3 6-1 0,4-3 0 16,-7-3 3-16,0 0 1 0,7 6 0 0,4-2 0 16,0-4-3-16,3 0-1 0,-4 0 0 0,4 0 0 15,4 0 1-15,-4 0 0 0,0 6 0 16,4-6 0-16,-1 0 8 0,1 0 1 0,0 0 1 0,-1 6 0 16,1-6-21-16,-4 0 0 0,4 0 0 0,-4-6 0 15,4 0 8-15,-4 6 1 0,0-4 0 0,0 4 0 16,0-6-9-16,0 3 0 0,-3 3 0 0,-1-6 0 15,1 6 0-15,-1-10 0 0,-3 10 0 0,1-9-11 16,2 6 11-16,-3-3-8 0,0-1 8 0,0-2-8 16,-3 6-29-1,3-13-6-15,-4 7-1 0,4-1 0 0,-3 1-166 0,0-7-34 16,-1-15-6-16,-3 6-2 0</inkml:trace>
  <inkml:trace contextRef="#ctx0" brushRef="#br0" timeOffset="23985.05">12224 1469 1209 0,'0'0'108'0,"0"0"-87"15,0 0-21-15,0 6 0 0,0 3 137 0,0 1 23 16,0-1 5-16,0 1 1 0,0 5-131 0,0-2-27 15,-4 2-8-15,-3 1 0 0,4 3 0 0,-1-7 0 16,-3 4 0-16,0 3 0 0,3-3 0 0,-3-7 0 0,4 0 0 0,-1 1 0 16,1-1 0-16,3 7 0 0,0-7 0 0,3-6 0 15,-3 10 0-15,4-10 13 0,-4 7-3 0,7-10-1 16,0 9 12-16,0-9 3 0,0 0 0 0,4 0 0 16,-1 0-8-16,1 0-2 0,-1 0 0 0,5-9 0 15,-1 9-14-15,0-4 9 0,0-2-9 0,4 3 8 16,-1 3-8-16,1 0 0 0,3-6 9 0,0-1-9 15,-3 7 20-15,3 0-1 0,0 0 0 0,0 0 0 16,-7 0-3-16,4 13 0 0,-4-13 0 0,0 3 0 16,0 7-6-16,-3-1-2 0,0 0 0 0,-4 1 0 15,3-1 0-15,-6 7 0 0,-1 3 0 0,1-10 0 16,-4 7 4-16,0-7 0 0,0 10 0 0,0-3 0 16,-7-4-4-16,3 4 0 0,1 3 0 0,-4-4 0 0,0 1 0 15,-4-3 0-15,4 2 0 0,-4-2 0 0,-3 3-8 16,0 2 0-16,-7-2 0 0,3-3 0 15,1 9-9-15,-5-4 9 0,1-5-12 0,0 12 12 16,0-6-55-16,0-4-4 0,-4 1-1 0,4-3 0 16,0-4-21-16,3 7-5 0,1-13-1 0,-1 3-465 15,0-3-94-15</inkml:trace>
  <inkml:trace contextRef="#ctx0" brushRef="#br0" timeOffset="24222.42">12104 1531 1868 0,'0'0'83'0,"7"7"17"0,0-4-80 0,3-3-20 0,1 9 0 0,3-3 0 15,0 4 28-15,4-1 1 0,3 1 1 0,4-4 0 16,0-3-8-16,3-3-2 0,3-3 0 0,5-13 0 15,3 13-20-15,-1-13 0 0,8 10 0 0,-3-6 8 16,2-13-8-16,1-1 0 0,0 8 0 0,0-11-607 16,0 4-122-16</inkml:trace>
  <inkml:trace contextRef="#ctx0" brushRef="#br0" timeOffset="33706.94">13487 2196 1472 0,'0'0'65'0,"-4"0"14"0,4 0-63 0,0 0-16 0,0 0 0 0,0 0 0 16,-3-6 0-16,3 6 0 0,0 0 0 0,0 0 0 15,-7 0 0-15,7 0 9 0,-4-6-9 0,4 6 8 16,-3-4-8-16,-1 4 0 0,0-9 0 0,4 3 8 16,-3-4-8-16,-1 1 0 0,1 0 0 0,3-7 0 0,0 3 0 0,0-2 0 15,0 5 0-15,0-5 0 0,-4 5 0 0,4 1 0 16,0-10 0-16,0 3 0 0,-3 7 0 0,3 6 0 16,0-7 0-16,0 4 0 0,0-3 0 0,3-1 0 15,-6 10 0-15,3-3 0 0,-4-3 0 0,4 6 0 16,0 0 0-16,0 0 0 0,0 0 0 0,0 0 15 15,0 0-3-15,0 0 0 0,0 0 13 0,0 0 3 16,0 0 0-16,0 0 0 0,0 0 6 0,0 0 2 16,0 0 0-16,0 0 0 0,0 0-3 0,0 0 0 15,0 0 0-15,0 9 0 0,4 1 7 0,-1-1 0 16,-3 7 1-16,4-4 0 0,-4 4-17 0,0 3-3 16,0-4-1-16,0 4 0 0,0 0 7 0,0 0 1 0,-4 3 0 15,4 6 0-15,-3-9-5 0,-1 9-1 0,1-9 0 0,-4 6 0 16,0 0-22-16,0 0 0 0,-4-3 0 0,4-3 0 31,-4 6-168-31,-3 0-34 0</inkml:trace>
  <inkml:trace contextRef="#ctx0" brushRef="#br0" timeOffset="49559.47">14023 1384 1440 0,'0'0'128'0,"0"0"-103"0,-7 0-25 0,7 0 0 16,-7 3 27-16,7-3 0 0,0 0 0 0,0 0 0 15,0 0 2-15,0 0 1 0,-7 0 0 0,7 0 0 16,-4-3-7-16,4-10-2 0,4 10 0 0,3-3 0 16,-4-3-3-16,8-4-1 0,0-3 0 0,-1 1 0 15,1 2-2-15,3-3-1 0,3 4 0 0,5-10 0 16,-8 3-1-16,0 10 0 0,3-7 0 0,-2 7 0 16,-1-4-13-16,0 7 9 0,0 6-9 0,-4 0 8 15,1-10-8-15,-4 20 0 0,0-4 0 0,0 7-11 16,-3-4 2-16,-4 13 0 0,0-3 0 0,0 6 0 15,-4-3 9-15,-3 3-10 0,0 3 10 0,-3 0-10 16,-5 7 10-16,5-7 0 0,-1 13 0 0,-3-13-8 16,0 10 8-16,-7 6-13 0,3-10 5 0,1 1 8 0,-5 2-14 0,8-2 5 15,-3-7 1-15,3 6 0 0,-1-5 8 0,1-10 0 16,4 6 0-16,3-7 0 16,0-8 0-16,3 5 9 0,1-5-9 0,3-10 0 0,0 0 20 0,0 0-2 15,0 0-1-15,10-10 0 0,1 4 8 0,3-6 2 16,0-13 0-16,4 0 0 0,-1-4-3 0,1-5-1 15,3-4 0-15,-3 4 0 0,6-10-12 0,1 6-3 16,-4 4 0-16,0-10 0 0,1 6-8 0,-5 4 8 16,4-4-8-16,-6 3 8 0,-1 7 0 0,0-6-8 15,0 6 12-15,-4-1-4 0,1 7 0 0,0 4-8 16,-1-11 12-16,-6 11-4 0,3 2-8 0,0-3 0 16,-4 3 0-16,1 7 0 0,-1 6 12 0,-3 3-2 15,0-6-1-15,0 6 0 0,0 0-1 0,0 0 0 0,0 0 0 0,-3 6 0 16,3-3-8-16,-4 6 0 15,-3 7 0-15,0 3 0 0,4 0 0 0,-1-4 0 0,1 14-11 0,-1-11 11 16,4 7 0-16,4 4-10 0,-4-4 10 0,3 3 0 16,1-3-8-16,-1 10 8 0,4-17 0 0,-3 17 0 15,3-10 0-15,-4 3 0 0,4 0 0 0,1 1 0 16,-1-14-12-16,0 4 4 0,0 0 8 0,0 0-13 16,3-4-6-16,1-5-1 0,-1 9 0 0,1-13 0 15,0 3-32 1,3-6-8-16,0-3 0 0,0 0-512 0,0-3-101 0</inkml:trace>
  <inkml:trace contextRef="#ctx0" brushRef="#br0" timeOffset="50161.37">14767 1475 1324 0,'0'0'59'0,"-10"9"12"0,10-9-57 0,-7 3-14 16,7-3 0-16,-4 7 0 0,1 2 81 0,3-9 14 15,0 0 2-15,3 0 1 0,1 10-80 0,3-1-18 0,-4-9 0 16,8 0 0-16,-1 0 8 0,1 0 4 0,0 0 0 16,3 0 0-16,0-9-12 0,-4 9 10 0,4 0-10 0,1 0 10 15,-5-4-10-15,4 8 0 0,-7-4 0 0,4 0 8 16,-4 0-8-16,-7 0 0 0,7 9 0 0,-3 0 8 15,-1 1-8-15,-3 5 0 16,0-5 0-16,0 9 0 0,-3-4 0 0,-1 1 0 16,-3-3-10-16,-4 12 10 0,1-7-9 0,-1 1 9 0,1 6-8 0,-4-6 8 15,-1 0 0-15,-2-3 0 0,-1 2 0 0,-3 1 0 16,7 0 0-16,-4-3 0 0,4-1 0 0,0-2 0 16,0-7 0-16,7 4 0 0,0-7 0 0,7-3 0 15,0 0 16-15,0 0 3 0,0 0 0 0,0 0 0 16,7 0-19-16,3 6 0 0,1-12 0 0,0 6 0 15,-1-3 0-15,4 3 0 0,4 0 0 0,0-7 0 16,-1 4 8-16,1-3 2 0,-1 6 0 0,1 0 0 16,0 0-10-16,3-9 0 0,-7 9 0 0,4 9 8 0,-1-9-8 0,-3 0 0 15,-3 0 0-15,3 6 0 0,-7 4 0 0,0-7 0 16,0-3 0-16,0 9 0 0,-3-3 12 0,-4 4-4 16,-4-1 0-16,4 7 0 0,-7-3 1 0,0-1 0 15,-3 1 0-15,3 2 0 0,-8-2-9 0,1 12 0 16,-3-6 9-16,-1 0-9 0,0 6 8 0,-3-7-8 15,-3 1 8-15,2-3-8 0,-2 9 0 0,-1-6 0 16,4-3 0-16,0 2 0 0,0-5 0 0,3 3 8 16,0-7-8-16,4 0 0 0,0 1 0 0,0-10 8 15,3 6-8-15,11-6 0 16,-7-6-16-16,0-4-8 0,0 7-2 0,4-6 0 16,3-4-38-16,0 1-8 0,0-4-2 0,3-3-426 15,1 4-86-15</inkml:trace>
  <inkml:trace contextRef="#ctx0" brushRef="#br0" timeOffset="50738.37">15381 1425 403 0,'0'0'36'0,"0"0"-36"0,0 0 0 0,0 0 0 16,0 0 233-16,0 0 40 0,0 0 8 0,0 0 2 0,0 0-195 0,-3 6-38 16,-1 3-8-16,4 1-2 0,-3-1-40 0,-5 7 0 15,1-7 0-15,-3 7 0 0,-1-13 8 0,1 16 0 16,-4-3 0-16,-1 2 0 0,5 1-8 0,-1 6 8 15,4-6-8-15,-3 0 8 0,-1 9-8 0,-3 7 8 16,3-17-8-16,4 17 8 0,-3-16-8 0,3 6 0 16,-4 0 0-16,8 0 8 0,-1-3-8 0,4-6 8 15,-3-4-8-15,6 10 8 0,1-3-8 0,3-6 0 16,0 2 0-16,-4-5 0 0,8-1 0 0,-8 0 0 16,4-2-9-16,0 2 9 0,4 1 0 0,0-4 14 15,3-3-2-15,0 3-1 0,0-3-1 0,0 7 0 0,0-10 0 16,0 6 0-16,-3-3-10 0,3 3 8 15,4-2-8-15,-4-4 8 0,0 6 1 0,-4 0 0 0,5-6 0 0,-5 3 0 16,-3-6 8-16,0 6 2 0,-7-3 0 0,0 0 0 16,11-3 2-16,-11 3 1 0,7 0 0 0,-7 0 0 15,3-12-1-15,1-1 0 0,3-3 0 16,-7 7 0-16,0-7-6 0,-4 7-2 0,1-1 0 0,-1 1 0 16,1 0-13-16,-4-1 8 0,-4 7-8 0,4-9 0 15,-3 8 8-15,-8 4-8 0,4-9 0 0,0 9 0 16,0 0 0-16,-8 3 0 0,5 3 0 0,-1-2-10 15,1-4 1-15,2 12 0 0,1-3 0 0,0 4 0 16,0-4-23 0,-4 1-5-16,4 6-1 0,4-7 0 0,-4 10-113 0,3-13-22 15,4-6-5-15</inkml:trace>
  <inkml:trace contextRef="#ctx0" brushRef="#br0" timeOffset="51030.79">16009 1842 979 0,'-3'9'87'0,"-5"1"-70"16,5 8-17-16,-1 1 0 0,1 3 150 0,-1 6 26 0,-3-9 6 0,4 9 1 15,-4 7-141-15,0-1-28 0,-4-5-6 0,4 5 0 16,-4 4 0-16,4-7 0 0,-3 0 0 0,3 1 0 16,-4-4-8-16,1 0 0 0,3-3 0 0,-1-3 8 31,1 3-36-31,0 0-8 0,0-6 0 0,4 0-1 16,-4 0-57-16,3-3-11 0,1-7-3 0,3 10 0 0</inkml:trace>
  <inkml:trace contextRef="#ctx0" brushRef="#br0" timeOffset="51844.9">16514 1121 1609 0,'0'0'35'0,"0"0"7"0,0 0 2 0,0 0 2 0,0 0-37 0,0 0-9 0,0 0 0 0,0 0 0 16,0 0 0-16,7-10 12 0,3 10-12 0,-3 0 12 15,0 0-12-15,0 0 0 0,0 0 0 0,4-3 8 16,-7-3-8-16,6 6 0 0,-3-10 0 0,4 10 8 15,-1-6 0-15,-3 6-8 0,4 0 12 0,0 0-4 16,-1-3-8-16,1-3 12 0,-4 12-12 0,0-3 12 16,3 3-12-16,-3 4 0 0,-3-1 0 0,-1 10 0 15,1 3-18-15,-4 0 1 0,-4-3 0 0,-3 6 0 16,0 3-4-16,-3-3-1 0,-1 3 0 0,1 4 0 16,-4-1-2-16,-1 0 0 0,1-2 0 0,0-1 0 15,0 6 24-15,0-5-11 0,0-1 11 0,0 3-8 0,0-3 8 16,3-12 0-16,0 6 0 0,4-6 0 0,0-7 30 15,4 0 2-15,-1 1 0 0,4-1 0 16,0-9-20-16,0 0-3 0,0 0-1 0,11-3 0 0,-1-3 14 16,1-4 2-16,3-5 1 0,0-4 0 15,0 0 2-15,4-6 0 0,3-6 0 0,-3-1 0 0,3 4-11 0,0-6-3 16,0-1 0-16,0-3 0 0,1 4-13 0,-1-4 8 16,0 10-8-16,-3-6 0 0,3-1 9 0,-4 1-9 15,-6 15 8-15,0-9-8 0,-1 9 0 0,-3-6 8 16,0 9-8-16,-3 4 0 0,-4 5 9 0,-4-2-9 15,4 9 10-15,0 0-10 0,0-10 12 0,-7 10-3 0,4-3-1 0,-4 6 0 16,-4 7 4-16,1-1 0 0,-1 1 0 0,-3 5 0 16,3 4-12-16,-3 6 0 0,0-6 0 0,3 9-11 15,-3-9 11-15,4 16 0 0,-1-17 0 0,1 17 0 16,2-10 0-16,1 3 0 0,0 0 0 0,0 7 0 16,4-10 0-16,3 3 0 0,0-3 0 0,0-6 0 15,0 6 0-15,3-3 0 0,4-6 0 0,0 3 0 16,4-4 0-16,-4 1 0 0,4-7 0 0,-1 4 0 31,1-13-28-31,3 9-1 0,4-2 0 0,-4-4 0 0,3-3-138 0,-3 0-27 16,15-13-6-16,-5-2 0 0</inkml:trace>
  <inkml:trace contextRef="#ctx0" brushRef="#br0" timeOffset="52435.08">16986 1644 1807 0,'-14'3'80'0,"14"-3"16"0,-3 7-76 0,-1-4-20 16,1 6 0-16,3-3 0 0,0-6 0 0,-4 10 0 16,4-10 0-16,4 9 0 0,-4-9 0 0,3 10 0 15,-3-10 0-15,0 0 0 0,0 0 0 0,0 0 0 16,11 6 0-16,-1-3 0 0,-3 3 11 0,4-6-2 0,-4 0 0 0,0 0 0 15,4-6-1-15,-1 6 0 0,-3 0 0 0,4 0 0 16,-4 6-8-16,-7-6 0 16,7 0 0-16,0 3 0 0,0 4 0 0,0-1 0 15,-3-3 0-15,-1 7 0 0,-3-1 0 0,0 7 0 0,-3-7 0 0,-1 0 0 16,1 7-12-16,-1-3 3 0,-3 2 0 16,0 1 0-16,-4-7 9 0,1 4 0 0,3 3 0 0,-4-4 0 15,1 4 0-15,-1-7 0 0,0 7 0 0,4-7 0 16,0 7 0-16,4-7 0 0,-4-5 0 0,3 5 8 15,4-9-8-15,0 0 0 0,0 0 0 0,7 6 0 16,0-3 0-16,4 4 11 0,-4-14-11 0,7 4 12 16,0 3-1-16,0-6 0 0,0 6 0 0,0-9 0 15,4 5-3-15,0-2-8 0,3 3 12 0,-3-9-4 16,3 8-8-16,-7 4 0 0,7-9 9 0,-7 9-9 16,0 0 0-16,0 0 8 0,-3 0-8 0,-1 3 0 15,-2 3 0-15,-5-2 9 0,-3-4-9 0,4 12 0 16,-4-9 13-16,0 7-4 0,-4-1-1 0,4 7 0 0,-7-4 1 0,0 1 0 15,-4 9 0-15,4-7 0 0,-3 1-9 0,-4 6 0 16,-4-6 0-16,0 3 0 0,1-1 0 0,-4 7 0 16,-1-9 0-16,5 6 0 0,-4-6 0 0,3-4 0 15,-7 4 0-15,8 3-11 16,-1-4 11-16,0-5-10 0,1-1 10 0,3 1-10 0,-1-1-10 0,1-9-1 16,7 6-1-16,0-6 0 15,-7 0-36-15,7 0-7 0,4-6-2 0,3-3 0 16,-4-1-117-16,-3 1-23 0,-4-10-5 0,11-6 0 0</inkml:trace>
  <inkml:trace contextRef="#ctx0" brushRef="#br0" timeOffset="52854.01">17434 1644 1267 0,'0'0'56'0,"0"0"12"0,0 0-55 0,0 0-13 0,0 0 0 0,0 0 0 15,11 3 69-15,-1 4 11 0,1-7 3 0,3 0 0 16,0 0-68-16,4-7-15 0,0-2 0 0,-1 9 0 16,4-13-26-16,1 4-3 0,-1-7-1 0,3 1 0 15,-2-4 30-15,-1 3 0 0,0 4 8 0,4-4-8 16,-4 7 36-16,-4-1 0 0,1 7 0 0,0-10 0 15,-1 10-6-15,-3 3-1 0,1-6 0 0,-5 6 0 0,1 0-3 0,-1 6-1 16,-6 4 0-16,3-1 0 0,-7-9-14 0,0 19-3 16,-4-3-8-16,1 2 12 0,-1 1-12 0,-3 9 0 15,0-2 0-15,0 2 0 0,-3-3 0 0,-1 9 8 16,4-9-8-16,-4 4 0 0,1-4 14 0,3 3-3 16,0-3-1-16,-4-3 0 0,4-3-10 0,-4 3 0 15,8 0 9-15,-4-3-9 0,3 2 0 0,1-2 0 16,-4 3 0-16,7-6 0 15,-4 3-16-15,1-10-8 0,3 13-2 0,-4-9 0 16,1 2-33-16,-1-2-6 0,0-4-2 0,1 4 0 16,-1-1-21-16,4-2-5 0,-3-1-1 0,3 1-307 15,-4-4-62-15</inkml:trace>
  <inkml:trace contextRef="#ctx0" brushRef="#br0" timeOffset="53132.71">17582 1942 1814 0,'0'0'80'0,"11"-3"17"0,3 3-77 0,4 0-20 0,-1 0 0 0,5 0 0 0,-1 0 0 0,-4 0-11 16,5 0 2-16,-5 0 0 16,1 0-15-16,-1 3-4 0,1-3 0 0,-4 0 0 15,0-3-70-15,0 3-14 0,1-6-4 0,-5-4-312 16,4 7-64-16</inkml:trace>
  <inkml:trace contextRef="#ctx0" brushRef="#br0" timeOffset="53507.71">18380 1876 1497 0,'0'13'133'16,"-4"2"-106"-16,1 4-27 0,-1 6 0 15,4 4 52-15,-3-1 4 0,-1 16 2 0,1-13 0 16,-4 7-46-16,-1-4-12 0,1 4 0 0,0-4 0 0,-3 1 0 15,3-4 0-15,-4 1 0 0,1-4 0 16,-5-9-9-16,8 9-4 0,-3-9-1 0,3 3 0 0,-4-10-1 0,4 4 0 16,0-4 0-16,0-5 0 15,3 2-23-15,1 0-5 0,-1 1-1 0,4-10-404 16,0 0-80-16</inkml:trace>
  <inkml:trace contextRef="#ctx0" brushRef="#br0" timeOffset="54193.83">18683 1362 1706 0,'0'-3'37'0,"0"-3"8"0,0-4 2 0,4 1 1 0,-1-1-38 0,4 4-10 0,0-6 0 0,0 2 0 15,0 4 22-15,4-13 2 0,0 3 1 0,3 7 0 16,0 0-25-16,0-10-14 0,0 9 2 0,0-5 0 16,4-4 12-16,-1 6 16 0,1-2-3 0,0-1-1 15,-1 7-12-15,1-10 0 0,-4 9 0 0,0 4-10 16,4 6 10-16,-8-3 16 0,4 3-4 0,-6 3-1 15,2 3-11-15,-6 4-9 0,-1 9 9 0,4-4-13 32,-3 4-12-32,-4 9-3 0,-4-3 0 0,-3 4 0 0,0 2 4 0,-3-9 0 0,-5 6 0 0,5 7 0 0,-8-1 9 0,4 1 3 15,0-7 0-15,0 6 0 0,0-9 12 0,3 4-9 16,1-1 9-16,-1 0-8 0,0-6 8 0,4 0 14 16,0-6-3-16,0-4-1 0,4 4 7 0,-1-7 2 15,1 7 0-15,3-7 0 0,0-9 1 0,0 0 1 16,0 0 0-16,0 0 0 0,7-9 9 0,3 3 2 15,4-7 0-15,-3-3 0 0,3-2-8 0,4-7-2 16,-1-1 0-16,5-2 0 0,-5-6-9 0,1 6-1 16,-1-7-1-16,1-3 0 0,3 4-11 0,0-1 0 15,-3 4 0-15,0 0 0 0,-8-1 0 0,4 7 0 0,1-9 0 16,-8 6 0-16,3 12 0 0,-6-6 8 0,3 6-8 0,-4 7 0 16,1 3 16-16,-4 6-1 0,3-10-1 0,-3 10 0 15,0 0-6-15,-7 0 0 0,0 10-8 16,0-4 12-16,-3 6-12 0,-1 4 0 0,-3 3 0 0,0 6 0 15,-4 0 0-15,4 3 0 0,0-9 0 0,-4 16 0 16,4-10 0-16,4 3 0 0,-5 0 0 0,5 0 0 16,-4 4 0-16,7-4 0 0,0-3 0 0,0-3 0 15,3 6 0-15,1-3 0 0,-1-6 0 0,1 3 0 16,6-9 0-16,1 2 0 0,-1-2 8 0,4 2-8 16,0-5 0-16,0-1-8 0,0 1 8 0,4-1-13 15,-4-3-27 1,4-3-4-16,-1 10-2 0,-3-13 0 0,0 3-156 0,4-3-31 15,6 0-7-15,-17 0 0 0</inkml:trace>
  <inkml:trace contextRef="#ctx0" brushRef="#br0" timeOffset="54772.44">19166 1754 1699 0,'0'0'75'0,"0"0"16"0,0 0-73 0,0 0-18 0,0 0 0 0,0 0 0 16,0 0 31-16,11 6 2 0,-4-3 1 0,0 4 0 0,4-7-22 0,-1 0-4 16,1 0 0-16,-4-7-8 0,0 7 14 0,4-3-4 15,-4 3-1-15,3-6 0 0,-3 6 5 0,0 0 1 0,4 0 0 16,-4 0 0-16,-7 0-3 0,7 0 0 16,-7 0 0-16,7 6 0 0,0 4 1 0,-7-10 0 0,0 0 0 0,4 3 0 15,-4 6-13-15,0 4 0 0,-4-1-12 0,-3 4 12 16,4-7 0-16,-5 7 0 0,1-3 0 0,-3 5 9 15,-1-2-9-15,1 0 0 0,-1 6 0 0,0-7 0 16,1 1-11-16,3-7-4 0,-4 4-1 0,1 3 0 16,-1-4 26-16,4 1 5 0,0-1 1 0,3-2 0 15,-3-4-24-15,7-6-5 0,0 3-1 0,0-3 0 16,0 0 23-16,0 0 5 0,0 0 1 0,7 6 0 16,1-2-6-16,-1-4-1 0,0 0 0 0,3-4 0 15,1 4 5-15,-1 0 1 0,1-9 0 0,0 9 0 16,3 0-14-16,-4 0 11 0,4-6-11 0,-3 6 10 15,7-10-10-15,-4 10 0 0,-4 10 0 0,4-10 0 16,-3 6 8-16,3-3-8 0,-3 3 0 0,-4-2 8 16,3-4-8-16,-3 12 0 0,0-2 0 0,0 2 8 0,-3 4-8 15,0-7 12-15,-1 1-12 0,1 8 12 16,-8-2 1-16,4-3 1 0,-7 2 0 0,3 4 0 0,-3-3-2 0,0-4 0 16,0 4 0-16,0 3 0 0,-3-4-12 0,-1-5 11 15,-3 6-11-15,3-4 10 0,-3 4-10 0,4-7 10 16,-4 1-10-16,-1-1 10 0,1 0-10 0,0 1 0 15,0-1 0-15,4-3 0 0,-5-2 0 0,5-4 0 16,-1 0 0-16,-3 0 0 16,4 0-16-16,-1 0-8 0,0-4-1 0,4-2-1 15,-3 3-34-15,-1-3-6 0,1-4-2 0,3 1 0 16,0 6-13-16,-1-3-3 0,1-1-1 0,4-2 0 16,-1 6-96-16,4-13-19 0</inkml:trace>
  <inkml:trace contextRef="#ctx0" brushRef="#br0" timeOffset="55472.56">20034 1672 1328 0,'0'0'29'0,"0"0"7"0,7-6 0 0,4 3 1 0,-8-6-29 0,4 2-8 16,-3-2 0-16,-4 9 0 0,4 0 27 0,-4 0 4 15,3-9 1-15,-3 9 0 0,-3-10 22 0,-1 7 5 16,4 3 1-16,-7-6 0 0,-4-1-9 0,4 4-2 15,-3-3 0-15,-1 6 0 16,1 0-19-16,-5 0-4 0,8 0-1 0,-7 0 0 0,0 6-12 0,4-6-2 16,-5 3-1-16,1-3 0 0,0 13-10 0,0-10 8 15,-3 3-8-15,2 7 8 0,1-4-8 0,-3 1 0 16,-1 5 0-16,0 4 0 0,1 0 0 0,3 3 0 16,-4 0 0-16,0-3 8 0,-3 3 4 0,7 0 0 0,0-3 0 0,3 2 0 15,-3-2-12-15,4 0 0 0,6-3 0 0,-3-4 0 16,4 4 0-16,3-3-9 0,0-1 9 15,3-3-13-15,1 4 25 0,3-7 4 0,-4 4 2 0,8-7 0 16,-4 6-6-16,3 4 0 0,1-4-1 0,0 4 0 16,3-7-1-16,0-3 0 0,0 7 0 0,0 2 0 15,0-9-10-15,0 7 0 0,0-1 0 0,0 0 8 16,1 1-8-16,-5-1 0 0,4 4 0 0,0-4 8 16,-3 4-8-16,3 2 0 15,-3 1 0-15,-4-6 0 0,0 2 0 0,0 7 0 0,-4-10 9 0,-3 7-9 16,4 3 8-16,-4-4-8 0,0-5 8 0,-4 6-8 15,-3-4 15-15,4 4-2 0,-8-4 0 0,4 4 0 16,-3-7 5-16,-1 7 1 0,0-7 0 0,-3-5 0 16,4 8-4-16,-4-2-1 0,-1-7 0 0,1 6 0 0,0-9 20 15,0 6 4-15,4-6 1 0,-1-6 0 16,4 6-15-16,0 0-2 0,0-12-1 0,0-4 0 0,7 10 18 0,3-7 3 16,-3-6 1-16,4-3 0 0,-1 0-28 0,4-3-6 15,0 6-1-15,4-15 0 0,0 9-8 0,-1-3 0 16,1-1 0-16,-1-5 0 0,1 6 0 0,0-7-11 15,6 7 3-15,-3 0 0 16,0-4-23-16,1 4-4 0,-5 0-1 0,4 3 0 16,-3-3-143-16,3-7-29 0</inkml:trace>
  <inkml:trace contextRef="#ctx0" brushRef="#br0" timeOffset="80820.31">20532 2171 1209 0,'0'0'53'0,"0"0"12"15,0 0-52-15,0 0-13 0,3 9 0 0,-3-5 0 16,0-4 82-16,4 12 14 0,-4-12 2 0,3 3 1 0,1 7-67 0,-1-1-12 15,1 0-4-15,-1 1 0 0,4-4-6 0,-3 4-2 16,-1-1 0-16,-3-3 0 0,4 7-8 0,0-7 0 16,-1 7 9-16,1-1-9 0,-4 1 0 0,0-4 8 15,-4 7-8-15,4-4 0 0,-7 4 0 0,3 3 0 16,-3-4 0-16,0-5 0 0,0 9 0 0,0 0 0 16,0-1 0-16,0-2-12 0,-3 9-8 0,2-12-1 15,-2 2-1-15,3 4 0 16,0-3-13-16,-4-4-2 0,4 4-1 0,4-7-406 15,-1 7-80-15</inkml:trace>
  <inkml:trace contextRef="#ctx0" brushRef="#br0" timeOffset="81574.72">20655 1745 1670 0,'0'0'148'0,"0"0"-118"0,0 0-30 0,0 0 0 16,-3-10 82-16,3 7 10 0,-7-10 3 0,7 10 0 0,7 3-73 16,-4-9-14-16,4 3-8 0,0-7 8 15,0 4-8-15,7-4 0 0,-3-6-8 0,0 1 8 0,3 5 0 0,-4 0 0 16,8 1 0-16,-4-4 8 0,4 7-8 0,-4-7 0 16,0 4 0-16,0-4 0 0,0 7 0 0,0-1-10 15,-3 7 10-15,3-10-13 0,-3 10 13 0,-4 3 0 16,-7 0-10-16,7 0 10 0,0 3-15 0,0 10 2 15,0-10 0-15,-4 7 0 0,-3 5 1 0,0 4 0 16,0 0 0-16,0 6 0 0,-3-6 12 0,-1 9 0 16,1-9 0-16,-1 6-9 0,-3 0 9 0,0 0 0 15,0-3 0-15,0-3 8 0,0 6-8 0,0 0 8 0,-4-12-8 0,4 2 8 16,4 4-8-16,-4 0 12 0,3-10-4 16,-3 7 0-16,7-7-8 0,-3 7 9 0,3-16-9 0,0 0 10 15,0 0-1-15,0 0 0 0,0 0 0 0,10 0 0 16,-3-6 7-16,4-4 2 0,3-2 0 0,0-4 0 15,0-3-10-15,4-6-8 0,-1 6 9 16,5-15-9-16,2 6 8 0,-3-7-8 0,4 1 0 0,-4-1 0 16,7-2 0-16,1 2 0 0,-8 4 0 0,4 6 0 15,-1-4 0-15,-3 4 0 0,-3 0 0 0,3 6 0 16,-7 4 0-16,-3 2 0 0,-4-3 0 0,0 13 0 16,-7 3 0-16,0 0 0 0,4-6 0 0,-4 6 0 15,0 0 10-15,0 0-10 0,-8 9 10 0,1 1-10 16,-3 6 12-16,-4-4-4 0,0 4-8 0,-4 9 12 0,4 0-12 15,0-3 0-15,-4 6 0 0,1-3 0 0,-5 16 0 16,5-13 0-16,-1 10 0 0,4-4 0 0,-4-5 0 0,8-1 0 16,-1 3 0-16,4-3 0 0,0-9 0 0,3 6 0 15,1-6 0-15,3 0 0 0,3 0 0 0,1-4 0 16,0 1 0-16,-1-3 0 0,8-4 0 0,-4 7 0 16,3-13 0-16,-3 6 0 0,7-2 0 15,-3-1 0-15,0-3-8 0,3 6 8 0,-4 1-24 0,4-10 0 16,1 6-1-16,-1-6 0 15,-4 3-47-15,1 3-10 0,-4-6-2 0,3 0-731 16</inkml:trace>
  <inkml:trace contextRef="#ctx0" brushRef="#br0" timeOffset="82023.67">21484 1836 1209 0,'0'0'108'0,"0"0"-87"0,-3 12-21 0,-4-3 0 16,3 4 139-16,1-7 23 0,-5 7 5 0,5 2 1 15,-8-5-135-15,4 9-33 0,0-10 0 0,0 1 0 16,0 5 0-16,-3-5 0 0,-1 5 0 0,0-2 0 15,4 3 12-15,-3-7-4 0,3 10 0 0,-4-4-8 16,1 1 0-16,2-6 0 0,1 2 0 0,0-3-9 16,4 1 9-16,-1 6 0 0,4-7 0 0,0 10 0 15,4-13 0-15,-1 7 0 0,4-1 0 0,4-9 0 0,0 16 0 0,-1-13 0 16,4 4 0-16,-3-7 0 0,3 3 0 0,0-3 0 16,0 10 0-16,4-10 0 0,-1 3 12 0,5-3 5 15,-1-3 1-15,0 0 0 0,4 0-2 0,-4 10 0 16,-4-20 0-16,1 10 0 0,0 0-4 0,3 0 0 15,0-3-1-15,-3 3 0 0,-11-6-3 0,3 6-8 16,12-9 12-16,-8 9-4 0,-7 0-8 0,3 0 0 16,4-7 0-16,-3 7 0 0,0-3-8 0,-4-3-4 15,0 6-1-15,0-3 0 16,3 3-21-16,-3 0-4 0,-7 0-1 0,0 0 0 16,7-10-54-16,-7 4-11 0,0 6-3 0,-3-12 0 0</inkml:trace>
  <inkml:trace contextRef="#ctx0" brushRef="#br0" timeOffset="82409.24">21378 1861 403 0,'0'0'17'0,"0"0"5"16,0 0-22-16,0 0 0 0,0 0 0 0,-3 9 0 0,-1 7 296 0,1-13 54 16,6 12 11-16,-3 1 3 0,0-3-281 0,4 2-56 15,-1 1-11-15,4-3-3 0,-3 12-5 0,-1-13 0 16,5 13-8-16,-5 0 12 0,4-6 0 0,0 6 0 16,-3-3 0-16,3 3 0 0,0 0 0 0,0-6 0 15,-4 0 0-15,4 0 0 0,-3 3-4 0,-1 0-8 16,5-7 11-16,-8 4-11 15,3 0 8-15,1 0-8 0,3-3 0 0,-4 2 0 0,1 7 8 0,-1-15-8 16,1 9 0-16,-1-4 0 0,1-2 0 0,-1-4 0 16,1 7 8-16,3-7-8 0,-4 7 0 0,4-13 0 15,-7 4 8-15,4-4-8 0,0 3 0 0,-4-6 0 16,0 0 0-16,0 0 0 16,0 0-24-16,0 0-9 0,10-6-2 0,-6 3 0 15,-1-4-142-15,1-2-29 0</inkml:trace>
  <inkml:trace contextRef="#ctx0" brushRef="#br0" timeOffset="83045.86">21967 1732 1324 0,'0'0'118'16,"0"0"-94"-16,0 0-24 0,0 0 0 0,0 9 77 0,0 4 11 16,-7-7 3-16,4 4 0 0,-1-1-72 0,1 0-19 15,-4 1 0-15,0-1 0 0,-4 1 9 0,4-4-9 16,4 3 8-16,-4 1-8 0,-4-1 13 0,0 1-2 16,8-1-1-16,-4 0 0 0,0 1-1 0,3 5 0 0,-3 1 0 0,4 3 0 15,3-6-9-15,-4 12 0 16,-3 0 0-16,3-6 8 0,8 9 5 0,0-9 1 15,-8 6 0-15,4 0 0 0,0-13-14 0,4 10 0 0,3-3 0 16,-4-6 0-16,-3 2-17 0,7 4 0 0,7-3 0 0,0-7 0 16,-7 1 17-16,8-4 0 0,-1-3-8 0,3-3 8 15,-3 6 0-15,1-3 0 0,2-3 0 0,4-3 0 16,0-3 12-16,1-3-3 0,-8 9-1 0,3-7 0 16,5 4 8-16,-5-3 0 0,-3 3 1 0,0-7 0 15,-3 4-6-15,0-3-2 0,-1 9 0 0,-3-10 0 16,-7 10 6-16,4-3 1 0,3-3 0 0,-7 6 0 15,-4-6 8-15,1 2 3 0,-1-5 0 0,1 3 0 16,-4-4-12-16,0 10-3 0,-4-9 0 0,0 9 0 16,8 0-12-16,-8 6 0 0,-3-3 8 0,4-3-8 15,-1 10 0-15,-3-4 0 0,0 3 0 0,0-5 0 16,0 8 0-16,-4-2-12 0,7 2 12 0,-3-3-10 16,-3-2-28-16,3 2-6 0,6 1 0 15,-2-1-1-15,-4-3-135 16,3-3-26-16,-3 7-6 0,14-10 0 0</inkml:trace>
  <inkml:trace contextRef="#ctx0" brushRef="#br0" timeOffset="86890.66">22694 1798 1443 0,'-14'-3'64'0,"14"3"13"0,7 0-61 0,-7 0-16 0,0 0 0 0,0 0 0 16,0 0 0-16,4-7 0 0,-4-2 8 0,0 3-8 15,0 6 0-15,3-13 0 0,8 7 0 0,-11-3 0 16,-4-1 0-16,8-6 0 0,3 7 8 0,0 0-8 16,-4-10 11-16,4 9-1 0,1-5 0 0,6 5 0 15,3 1 13-15,-6-10 2 0,-8 10 1 0,4-1 0 16,8 4-26-16,-5 3 0 0,-3-13 0 0,4 16 0 15,-4 0 8-15,3 0-8 0,-3 0 8 0,1 10-8 0,-8-10 0 0,7 6 8 16,0 3-8-16,0 1 0 0,-7-4 13 0,0 7-2 16,3-4-1-16,-3 7 0 0,0-4-10 0,-3 1 0 15,-4-1 0-15,7 4 0 16,3-4-27-16,-3 1-7 0,-7-4-2 0,4 4 0 16</inkml:trace>
  <inkml:trace contextRef="#ctx0" brushRef="#br0" timeOffset="87464.66">22419 2397 1267 0,'0'0'112'0,"0"0"-89"16,0 0-23-16,0 0 0 0,0 0 55 0,0 0 6 15,0 0 2-15,11 6 0 0,3-6-47 0,-7 0-16 16,-7 0 9-16,0 0-9 0,7 0 0 0,-7 0 0 16,0 0 0-16,0 0 0 0,0 9 13 0,0-5-2 15,3 2-1-15,-6 3 0 0,-1 1 8 0,1-1 2 0,3 1 0 0,-4-1 0 16,1 0-3-16,-1 4 0 0,1-1 0 0,-1-2 0 16,1 6 12-16,-4-7 3 0,7 10 0 0,3-4 0 15,1-2-32-15,-4-4-18 0,-4 7 2 16,1-7 1-16,6 7 15 0,-3-6 0 0,0-1 0 15,-7 0 0 1,4-2-19-16,3-7-7 0,0 0-2 0,0 0-472 0,-8 3-96 0</inkml:trace>
  <inkml:trace contextRef="#ctx0" brushRef="#br0" timeOffset="88319.64">22775 1754 1821 0,'0'0'40'0,"0"0"8"0,0 0 1 0,0 0 3 0,0 0-41 0,0 0-11 0,0 0 0 0,-3 6 0 16,-4-6 0-16,7 0 8 0,0 0-8 0,0 0 8 15,-11 0-8-15,11 0 0 0,0 0 9 0,0 0-9 16,0-6 9-16,4-3-9 0,3-1 12 0,-4 7-12 16,-3-13 9-16,4 7-9 0,-1-7 0 0,8 7 9 15,7 6-9-15,-8-4 10 0,-10 7-10 0,0 0 10 16,7 0-10-16,0 0-9 0,-7 0 9 0,0 0-13 16,4 7 13-16,-1 2-11 0,8 4 11 0,-8 2-10 15,-6 1 10-15,3-3-12 0,3 12 12 0,1-7-12 16,-4 1 12-16,0 6 0 0,0 0 0 0,7-3 0 15,-3-3 0-15,-4 6 0 0,-4 4 0 0,4-4 0 16,0 0 0-16,0 0 0 0,-7 3 0 0,0-3 0 16,3-3 0-16,-3-3 8 0,4 6-8 0,-4-6 0 0,-7 0 8 15,10-4-8-15,4 4 8 0,0-3-8 16,0-4 0-16,-3-5 8 0,3 2-8 0,0-9 0 16,0 0 0-16,0 0 9 0,0 0-9 0,0 0 0 0,10 0 20 0,-6-9-4 15,-8-7 0-15,8 3 0 0,13-5 14 0,-6-8 2 16,-4-2 1-16,0-3 0 0,7-7-33 0,0 10 0 15,0-13 0-15,-3 4 0 0,0 8 0 0,-1-15 0 16,4 10 0-16,0-4-12 0,-7 1 12 0,4 5 0 16,-4 1 0-16,0 6 0 0,0-10 0 0,-3 17 0 15,-4-7 0-15,3 12 0 0,-3 0 0 0,4 4 0 16,-8 0 0-16,1-1 0 0,3 10 0 0,-4 0 0 0,-3 0 0 0,-4 0 0 16,1 10 0-16,-1-4 0 0,-3 3 0 0,0 1 0 15,-4 5 0-15,4-2 0 0,0 12 0 0,-3-6-9 16,-5 6 9-16,5 0 0 0,6-3 0 0,1 6 0 15,-5-3 0-15,1 4 11 0,7-4-3 0,0 3 0 16,7-3-8-16,0 9 0 0,-7-9 0 0,7 4-11 16,7-10 11-16,0-1 0 0,0 7 8 0,-3-6-8 15,3 0 0-15,-4 0 0 0,5-10 0 16,-5 7 0-16,1 3 0 0,3-10 8 0,10 1-8 0,-3 2 0 16,-7-9 0-16,1 7 8 0,6-1-8 0,0 0 0 15,-4-2 0-15,1-4-18 0,0-3 3 0,-1 0 1 16,1 0-112-1,-4 0-22-15,-7 0-5 0,10-3-591 0</inkml:trace>
  <inkml:trace contextRef="#ctx0" brushRef="#br0" timeOffset="88723.56">23432 1952 1036 0,'0'0'92'0,"0"0"-73"16,0 0-19-16,-4 12 0 0,4-3 116 0,-4 4 20 15,-3 3 4-15,0-4 1 0,0 4-103 0,-3 3-21 16,-1-4-4-16,1 1-1 0,-1-3-12 0,-3 12 0 0,0-13 8 16,0 10-8-16,-1-3 8 0,1 6-8 15,0-12 11-15,0 5-11 0,4 1 22 0,-5-3-2 0,8-7-1 0,0 7 0 16,0-3 0-16,0-1 0 0,4-2 0 0,3 2 0 15,3-12-9-15,-3 0-2 0,4 10 0 0,3-4 0 16,0-3 5-16,3-3 1 0,5 0 0 0,2 0 0 16,-3 0 5-16,7 0 1 0,-3 0 0 0,0 0 0 15,6-3-2-15,-2 3 0 0,-1-10 0 0,0 10 0 16,0 0-2-16,-3-6-1 0,-1 6 0 0,1 0 0 16,-4 0-15-16,0 0 0 0,0 0 0 0,0 0-10 15,-3 0 10-15,-4 0 0 0,-7 0 0 0,7 0 0 16,-7 0 0-16,0 0 0 0,0 0 0 0,0 0-8 31,0 0-21-31,0 0-4 0,0 0-1 0,0 0 0 0,0 0-54 0,0 0-10 16,0 0-2-16,0 0-635 0</inkml:trace>
  <inkml:trace contextRef="#ctx0" brushRef="#br0" timeOffset="88991.84">23333 2027 979 0,'0'0'87'0,"-4"3"-70"15,1 6-17-15,-1 1 0 0,4 5 134 0,0 1 23 16,0-3 5-16,0 2 1 0,4 4-126 0,-1 0-25 0,1 0-4 16,3 0-8-16,-4 6 8 0,1 0-8 15,-1-6 0-15,1 9 0 0,-1-9 0 0,4 3 0 0,-3 6 0 0,0-9 0 16,-1 9 9-16,-3-9 3 0,4 6 0 0,-4 0 0 15,0-6-12-15,0 9 0 0,0-9 0 0,-4 6 0 16,4-6-12-16,-3-1-5 0,-1-2-1 0,4 9 0 31,-4-12-67-31,1 2-14 0,-1 4-2 0,1-9-1 0</inkml:trace>
  <inkml:trace contextRef="#ctx0" brushRef="#br0" timeOffset="89488.15">23636 1992 1782 0,'0'0'79'0,"0"0"16"0,0 0-76 15,0 0-19-15,11 0 0 0,-1 0 0 0,1 0 0 0,-4 0 0 16,4 0 0-16,3-6 0 0,-4 6 12 0,4-9 0 16,0 5-1-16,1-2 0 0,2 3 4 0,1-9 1 15,-4 2 0-15,0 7 0 0,0-13 0 0,0 7 1 16,4-1 0-16,0 4 0 0,-4-6-1 0,0 2 0 16,0 4 0-16,4-3 0 0,-4-1 0 0,0 7 0 15,-4 3 0-15,4-6 0 0,-3 0-16 0,-4 6-14 16,0 0 2-16,4 0 1 0,-11 0 11 0,0 0 0 0,0 0 0 0,3 6 0 15,-3-6 0-15,7 9 0 0,-7 1 10 0,0-1-10 16,0 7 14-16,0-4-3 0,0 1-1 0,-3-1 0 16,-1 4-2-16,4-3-8 0,-3 2 12 0,3 4-4 15,-4 0-8-15,4-3 0 0,-3 2 9 0,3 7-9 16,3-9 0-16,-3 6 8 0,0-6-8 0,0 3 0 16,4-1 0-16,-1-2 8 0,-3-3-8 0,4 2 0 15,-1 4 0-15,1-3 0 0,-1-4 0 0,1 1 0 16,-4-1 0-16,3 4 0 0,-3-7 0 0,4-5 0 15,-1 11 0-15,-3-5-10 0,4-1 1 0,-4 1 0 32,0-1-27-32,0 0-4 0,0-9-2 0,-4 7 0 0,4-7-39 0,0 0-8 15,-7 6-2-15,0-3-679 0</inkml:trace>
  <inkml:trace contextRef="#ctx0" brushRef="#br0" timeOffset="89745.46">23636 2243 2034 0,'0'0'90'0,"0"0"18"0,0 0-86 0,0 0-22 16,11 3 0-16,-1 4 0 0,1 2 0 0,-1-9 8 15,5 6-8-15,-1-6 0 0,7-6 9 0,4 3-9 16,-4-3 12-16,3-4-12 0,1 1 12 0,7-7-12 15,-4-3 12-15,0 4-12 0,4 5 0 0,-4-9 0 16,4 1 0-16,-7 2 0 16,-1-3-61-16,1 0-7 0,0 0 0 0,-4 4-1 15,0-4-40-15,0 3-8 0,4 7-2 0,-4-4-572 0</inkml:trace>
  <inkml:trace contextRef="#ctx0" brushRef="#br0" timeOffset="89981.82">24864 1911 1580 0,'0'0'70'0,"-4"12"14"16,4 7-67-16,0 3-17 0,0 0 0 0,-3 6 0 0,-1 7 8 0,1-4-8 16,-4 0 12-16,0 4-12 0,-4-1 34 0,0 4 0 15,1-10 0-15,-4 7 0 0,3-10-14 0,-3 3-4 16,0-3 0-16,3 3 0 0,1-3-16 0,-4-6 8 15,0 0-8-15,3 6 0 0,0-6-11 0,1 6-9 16,-1-6-1-16,1 0-1 16,-1 6-52-16,0-13-10 0,4 4-3 0,0 3-588 0</inkml:trace>
  <inkml:trace contextRef="#ctx0" brushRef="#br0" timeOffset="90966.6">25269 1469 1209 0,'0'0'53'0,"-3"-10"12"0,-1 7-52 0,4 3-13 15,0 0 0-15,0 0 0 0,-3-9 160 0,-1 2 30 16,4 7 6-16,0 0 0 0,4-6-153 0,-1-3-31 0,1 6-12 0,3-7 8 16,0 4-8-16,4-4 0 0,-4 1 9 0,7 6-9 15,-4-10 23-15,4 10 0 0,-3-6 0 0,3 3 0 16,0-4-15-16,-3 7-8 0,-1-3 8 0,1 6-8 15,3 0 8-15,-7 0-8 0,-7 0 8 0,7 19-8 16,0-10 0-16,-3 7 0 0,-1 2 0 0,-3 8 0 16,0-1 0-16,-3 3-10 0,-1 0 10 0,-3 7-13 15,-3-7 13-15,-1 9 0 0,1-2 0 0,-1-1 0 16,-3 10-24-16,-4-15 2 0,4 5 0 0,-4-6 0 16,1 13 22-16,3-13 0 0,-4 0-9 0,4 1 9 15,3-4 0-15,1-6 0 0,-1 6 0 0,4-13 0 0,0 4 20 16,4-7 0-16,3 1 1 0,0-10 0 0,0 0-21 0,0 0-12 15,0 0 2-15,10-10 0 0,1-2 26 0,-1-10 6 16,4 3 1-16,4-3 0 0,-4-3-7 0,4-3 0 16,-1-7-1-16,5 1 0 15,-5-10-7-15,4 9-8 0,-3-9 11 0,3 7-11 0,0-7 8 0,-3 9-8 16,-4-2 0-16,-3 9 0 0,3-7 0 0,-7 7 0 16,0 3 0-16,0 6 0 0,-3 3 10 0,3-3 2 15,-7 7 0-15,0-1 0 0,0 10 6 0,0-3 2 16,0 3 0-16,0 3 0 0,0 0-12 0,-7 0-8 15,-1 0 9-15,1 9-9 0,-3 1 0 0,-1-1 0 16,1 10-13-16,-4 0 4 0,3-4 9 0,4 14 0 0,-4-4 0 16,-3 3 8-16,4-9-8 0,3 12 0 0,0 0 0 0,-1 4-8 15,5-7 8-15,3 7 0 0,-4-10 0 0,4 3-8 16,0-3 8-16,4 0 0 0,-1-3 8 0,5 0-8 16,-1 0 0-16,0-3 0 0,3-4 0 0,4-5 0 15,-3 9 0-15,3-4 12 0,-3-11-4 0,-1 8 0 16,4-9-8-16,-3 7 0 0,3-1 8 0,-3-9-8 31,3 6-32-31,0-12-10 0,0 6-2 0,-4 0-1 0,5 0-111 16,-1-9-21-16,-4 5-5 0</inkml:trace>
  <inkml:trace contextRef="#ctx0" brushRef="#br0" timeOffset="91422.39">26021 1779 345 0,'-14'9'15'0,"3"-2"4"0,4 2-19 0,-3 4 0 16,-1-4 0-16,0 1 0 0,-3 5 353 0,0 4 67 15,0 0 14-15,-4-4 2 0,-3 14-348 0,4-14-71 16,-1 4-17-16,0 0 0 0,1 0 0 0,-4 3 0 15,6-10 0-15,1 7 0 0,0 3 0 0,0-9 0 16,0-4 0-16,3 7 0 0,4-7 0 0,0 1 0 0,4-1 8 16,-1-3-8-16,-3-3 0 0,7 7 8 15,0-4-8-15,0-6 0 0,0 0 26 0,4 9-2 16,3-5 0-16,0-4 0 0,0 6-24 0,0 0 0 0,4-3 8 0,-1-3-8 16,1 0-11-16,-1 0-4 0,4 0-1 0,0 7 0 15,1-7 16-15,-1-7 0 0,0 7 0 0,3 0 10 16,1 0 2-16,0 0 0 0,-1 0 0 0,1-3 0 15,0 3 3-15,-1 0 1 0,4 0 0 0,-3 0 0 16,-4-6-16-16,4 0 8 0,-1 6-8 0,-2 0 0 16,-5 0 0-16,4-4 8 0,-3 8-8 0,-1-4 0 15,1-4-13-15,0 4-6 0,-4 0-1 0,3 0 0 16,1 0-19 0,-4-6-4-16,-7 6-1 0,0 0 0 15,0 0-25-15,0 0-6 0,7-3-1 0,-7 3 0 0,0 0-138 0,3-6-28 0,-3-16-6 16,0 22 0-16</inkml:trace>
  <inkml:trace contextRef="#ctx0" brushRef="#br0" timeOffset="91679.7">25841 1798 1209 0,'0'0'108'0,"0"0"-87"16,-4 9-21-16,1 1 0 0,3-4 63 0,0 3 8 15,0 7 1-15,0-3 1 0,0 2-44 0,0-2-9 16,0 9-1-16,0 0-1 0,0-3-3 0,0 6-1 0,0 9 0 0,3-6 0 16,-3 1-14-16,0 5 0 0,0-9 0 0,4 3 0 15,-4 1 11-15,3-7-1 0,-3-1 0 0,4-2 0 16,-4 6-10-16,4-6 0 0,-4-3 0 0,3 3 0 16,1-4-14-16,-1-2-5 0,-3 3-1 0,4-7 0 31,3 0-42-31,-4 7-9 0,4-13-1 0,0 3-545 0</inkml:trace>
  <inkml:trace contextRef="#ctx0" brushRef="#br0" timeOffset="92355.35">26462 1832 1267 0,'0'0'112'0,"0"-6"-89"16,3-3-23-16,-3-1 0 0,0 1 47 0,0-1 5 16,0 4 0-16,0-3 1 0,0 6-17 0,-3-7-3 15,-1 4-1-15,1-3 0 0,-1-1-16 0,-3 7-3 16,4-3-1-16,-8-1 0 0,4 4 12 0,0 3 3 15,-4 0 0-15,1-6 0 0,-4 3 2 0,3 3 1 16,1 0 0-16,-1 0 0 0,-3 0-15 0,0 0-3 16,0 0-1-16,0 0 0 0,-1 3-11 0,-2 3 0 15,3-3 0-15,-4-3 0 0,0 13 0 0,4-10 0 16,-3 7 0-16,3-1 0 0,-1-3 0 0,5 7 0 0,-4-4 0 0,3-3 0 16,1 10 0-16,-1-3 0 0,4 2-9 0,0-11 9 15,3 8 0-15,1 1 0 0,3-4 0 0,3 0 0 16,1 1 8-16,-1-1 0 0,4 4-8 0,1-4 12 15,-1 4 3-15,3-4 0 0,1 7 0 0,3-7 0 16,0 1-1-16,4 5 0 0,-4-2 0 0,3-4 0 16,-3 4-14-16,4-1 11 0,0 4-11 0,-1-7 10 15,-3 1-10-15,1-1 10 0,2 10-10 0,-3-10 10 16,-3 1-10-16,0-1 8 0,-1 7-8 0,-3-7 8 16,0 1-8-16,0-1 0 0,0 1 0 0,-3-4 8 15,-4-6-8-15,0 0 0 0,0 9 9 0,0 1-9 16,-4-1 10-16,1-3-2 0,-1 4-8 0,-3-1 12 15,-3-6-12-15,3 4 8 0,-8 2-8 0,5 0 0 16,-1 1 0-16,-3-4 0 0,0-3 0 0,0 3 0 16,0-6 8-16,3 0-8 0,1 0 0 0,-1 0 0 0,4 0 12 0,4-9-4 15,-1 3-8-15,-3-13 12 0,7 10 1 0,0-7 0 16,0-3 0-16,3 0 0 0,5 0 0 0,-1-9 0 16,0 3 0-16,3 0 0 0,1-9-13 0,-1 15 0 15,4-9-12-15,-3 2 12 0,-4-2-11 0,4 9 11 16,-1 4-10-16,1-7 10 15,-4 0-29-15,4 9 0 0,-1-6 0 0,-3 10 0 16,0-7-21-16,0 7-4 0,4-7-1 0,-4 7 0 16,3-1-45-16,1 1-8 0,0 3-3 0,-1 3-377 15,4 3-75-15</inkml:trace>
  <inkml:trace contextRef="#ctx0" brushRef="#br0" timeOffset="92596.73">26811 1995 1036 0,'0'0'92'0,"0"7"-73"0,4 5-19 0,-8 1 0 15,4-1 81-15,0 7 13 0,-3 3 2 0,-1 0 1 16,1-6-39-16,-1 3-8 0,0 9-2 0,-3-3 0 16,4 3-17-16,-4-9-4 0,0 3-1 0,3 0 0 15,-3 3-17-15,-3-6-9 0,-4 9 10 0,6-6-10 16,-2 0 0-16,-1 3 0 0,1 3 0 0,-1-9-10 15,-3-3-21-15,3 2-4 0,1 1-1 0,3-3 0 16,0-7-28-16,3 1-7 0,1-1-1 0,3-9 0 0</inkml:trace>
  <inkml:trace contextRef="#ctx0" brushRef="#br0" timeOffset="93543.71">27139 1378 1209 0,'-3'-16'108'0,"3"13"-87"0,-7-3-21 0,7-4 0 0,3 1 101 0,-3-1 16 16,0 4 3-16,-3-3 1 0,3 6-95 0,-4-13-26 16,8 6 8-16,-1 1-8 0,1 6 0 0,3-10 0 15,0 4 0-15,3 0 0 0,4-4 15 0,1 4-4 16,-1-4-1-16,3 4 0 0,-3-1 9 0,4 1 1 15,0-1 1-15,-4 7 0 0,0-3-1 0,4 3 0 16,-8 3 0-16,1 0 0 0,-1 3-20 0,-3 6 0 16,0 1 0-16,-3-1 0 0,0 10 0 0,3-3-8 15,-7 9 8-15,3-6-8 0,-3 9 8 0,0-9 0 16,0 6 0-16,-3 3 0 0,3 3 0 0,-7-2 0 16,3-1 0-16,0 6 0 0,-3-5 0 0,0 5 0 15,0 4 0-15,-3-7 0 0,-1-9 8 0,4 6-8 16,0-3 8-16,0 3-8 0,0-12 12 0,0 3-3 0,3 0 0 15,4-4 0-15,-3-5 2 0,3-1 0 16,0-9 0-16,3 16 0 0,-3-16 4 0,0 0 1 0,7 0 0 0,4 0 0 16,0-6 8-16,-1-4 3 0,1 1 0 0,-1-7 0 15,4 7-10-15,1-10-1 0,-5 0-1 0,4-6 0 16,0-3-6-16,-3 0-1 0,3-7 0 0,-3 7 0 16,-1 0-8-16,1-4 8 0,-1 4-8 0,1 0 8 15,-4-7-8-15,0 10 0 0,0-3 9 0,-3 9-9 16,-1-6 0-16,1 6 9 0,-1 1-9 0,-3 2 0 15,4-3 12-15,-4 10-4 0,-4-1 0 0,4 1-8 16,0-7 16-16,-3 13-4 0,3 3-1 0,0 0 0 0,-7 0-11 0,3 0 0 16,-3 3 0-16,-4 7 0 0,4-4 0 0,-3-3 0 15,-1 6 0-15,1 4 0 0,-1-1-10 0,-3 14 10 16,3-14 0-16,1 13-9 0,3 0 9 0,0 0-8 16,0 4 8-16,0-11-8 0,0 17 8 15,-1-7 0-15,1 10 0 0,4-4 0 0,-1 1 0 0,1-7 0 16,3 6 0-16,0 1 0 0,3-10 0 15,1-3 0-15,-1-3 0 0,4 3 0 0,1 0 0 0,-1-7 0 16,0-5 0-16,0-1 0 0,3 10 0 0,1-13 0 16,-1 4 0-16,1-1 0 0,0-6 0 0,-1 3 0 15,1-6 0-15,-1 0 0 16,1 7-27-16,0-7 0 0,-1 0 0 0,1-7 0 16,3 7-37-16,-4-6-8 0,4 6-2 0,-3-9 0 15,7 9-118-15,-4-3-23 0,3-13-5 0</inkml:trace>
  <inkml:trace contextRef="#ctx0" brushRef="#br0" timeOffset="93965.58">27908 1745 1317 0,'0'0'58'0,"0"0"13"0,-3 9-57 0,3-9-14 0,0 0 0 0,-7 9 0 16,3 1 16-16,1-1 1 0,-4 4 0 0,3-4 0 15,-3 4-1-15,-4-4 0 0,4 1 0 0,-3 5 0 16,3-5 16-16,-4-1 4 0,-3 7 0 0,3-7 0 16,4 0-8-16,-3 7 0 0,-1-3-1 0,4 2 0 15,0-11 12-15,0 11 2 0,4-5 1 0,-1-1 0 0,0 7-18 0,4-4-3 16,4-5-1-16,0 2 0 0,3 0-1 0,0 1-1 16,0-4 0-16,3-3 0 0,4 3 2 0,0-6 1 15,1 4 0-15,2-4 0 0,1 0-4 0,0 6-1 16,-1 0 0-16,4-6 0 0,-3 3 2 0,0-3 0 15,-4 0 0-15,3 0 0 0,-3 10-7 0,1-1-2 16,-1-3 0-16,0-3 0 0,-4 4-9 0,-3-4 0 16,0 6 9-16,4-2-9 0,-4 2 11 0,-3 0-3 15,-1 7 0-15,-3-7 0 0,0-5 0 0,-3 11-8 16,-1 4 12-16,-3-10-4 0,4 1-8 0,-8 6 0 16,0-1 0-16,1-2 0 0,-1 2 0 0,-3-11-12 0,4 11 2 15,-5-5 1 1,1 5-21-16,0-5-4 0,0-7-1 0,0 6 0 15,0-2-31-15,0-7-6 0,0 0-2 0,0 0 0 16,-1 0-126-16,1-7-24 0,-14-5-6 0,10-13-1 0</inkml:trace>
  <inkml:trace contextRef="#ctx0" brushRef="#br0" timeOffset="94607.44">27728 1898 864 0,'0'0'76'0,"0"0"-60"16,11 0-16-16,0-3 0 15,3-3 187-15,0 3 34 0,3 3 7 0,1-10 2 0,0 4-178 0,-1 6-35 16,1-9-7-16,0 5-2 0,-4-2 0 0,3 3-8 16,1-9 12-16,-4 8-4 0,0-5 5 0,0 3 1 15,0-4 0-15,1 1 0 0,-5-1-14 0,4 4-10 16,0 3 2-16,-3-3 0 0,3 6 20 0,-3-3 4 15,-1 3 0-15,4-7 1 0,-3 7-6 0,-1 0-2 16,-2 0 0-16,2 0 0 0,-3 0-9 0,4 0 0 16,-4 0 0-16,0-3 8 0,0 3-8 0,-7 0 0 15,0 0 0-15,7 0 0 0,0-6 0 0,4 6 10 16,-4-9-10-16,0 9 10 0,-7 0 3 0,7 0 1 16,0 0 0-16,0 0 0 0,-7 0 2 0,7 0 0 15,0 0 0-15,-3 9 0 0,-4-9-3 0,0 0 0 16,0 0 0-16,3 6 0 0,-3 7-5 0,0 2-8 0,-3-5 11 15,-1 15-11-15,4-12 8 0,-4 8-8 0,-3 1 0 0,4 3 0 16,-4 4 8-16,3 2-8 0,-3 0 0 0,4 1 0 16,-1-1 8-16,4 1-8 0,-7-4 0 0,7 0 0 15,-3 6 8-15,6-15-8 0,-3 9 0 0,7-9 0 16,0 3 0-16,-7-3 8 0,0-6-8 0,0 2 0 16,7 4 10-16,0-13-10 0,0 4 8 0,4-1-8 15,0-6 12-15,-1 4-4 0,1-7 0 0,-1 0 0 16,4 0 10-16,1 0 2 0,-1-7 0 0,3 7 0 15,1-9-6-15,-4 6-1 0,4-13 0 0,-4 7 0 16,0-1-2-16,0-5-1 0,-3 5 0 0,-1-9 0 16,1 10-10-16,-4-7 10 0,-4 4-10 0,1-4 10 15,-1 7-2-15,-3-4 0 0,0 1 0 0,-3-1 0 16,-1 7 3-16,-3-4 0 0,-3 1 0 0,-1 0 0 0,1 2-11 16,-5 4 0-16,-2-3 0 0,-4 6 0 0,3 6 0 0,-3-3 0 15,0 4 0-15,-4-1 0 0,-3-3 0 0,7 6-14 16,3 1 2-16,0-4 0 0,-3 3-5 0,0 1-1 15,-4-4 0-15,4-3 0 16,3 7-38-16,1-1-7 16,-1 0-1-16,4-2-1 0,3-4-108 0,-3 3-22 0,4-3-4 0,-1-3-509 15</inkml:trace>
  <inkml:trace contextRef="#ctx0" brushRef="#br0" timeOffset="95016.88">29115 2102 1728 0,'0'0'153'16,"0"0"-122"-16,0 0-31 0,3 16 0 0,-3-4 50 0,4 23 59 15,-4-20-54-15,-4 1-42 16,1 6-13-16,-1-6 8 0,1 3-8 15,-1-1 0-15,-3 1 0 0,0-3 8 0,0 3-8 0,3 6 0 0,-3-13 0 16,0 4 8-16,0 3-8 0,0-4 0 0,4-5 0 16,-1 6 0-16,1-4 0 0,-1-2-11 0,1-1-5 15,-1 0-2-15,4-2 0 16,-3 2-57-16,3-9-11 0,0 0-2 0,0 0-662 0</inkml:trace>
  <inkml:trace contextRef="#ctx0" brushRef="#br0" timeOffset="95694.16">29270 1396 1612 0,'-4'-12'144'0,"4"-1"-116"0,4 10-28 0,0-3 0 16,-4-3 97-16,3-1 14 0,-3 1 2 0,0-1 1 15,7-5-103-15,0 12-21 0,4-13-4 0,-1 6-1 16,-3 1 15-16,7 6 0 0,-3-10-10 0,3 4 10 16,-3 0 0-16,-1-1 0 0,4 1-9 0,1-1 9 0,-1 4 0 0,0-3 0 15,-4 6-8-15,4 3 8 0,-3-7 0 0,0 7 0 16,-1 0 0-16,1 7 0 0,-4-7 0 0,-4 9 0 15,1 0 0-15,-4 7-10 0,-4 3-6 0,1-7-2 16,-1 13 0-16,-6 4 0 0,3-4 7 0,-4 9 2 16,-3-6 0-16,-4 10 0 0,1 6 9 0,-1 0-10 15,4-10 10-15,-7 10-10 0,-18 28 10 16,25-37 0-16,0-7 0 0,-4 7 0 0,4-17 0 16,3 11 0-16,4-14 8 0,-3 1-8 0,6-3 11 15,1-4-11-15,-1 0 12 0,4-9-1 0,0 0 0 16,0 0 0-16,0 0 0 0,11-3 8 0,-1-3 1 15,-3-3 1-15,4-4 0 0,3-3-1 0,4-9 0 16,-1 0 0-16,8-3 0 0,-4 0-12 0,4-7-8 0,-4-2 8 0,4-1-8 16,-4-3 8-16,-3 4-8 0,-1-1 8 0,1-3-8 15,-4 7 0-15,4 2 0 0,-4 7 0 0,-4-9 0 16,1 15 0-16,-4-6 8 0,0 12-8 0,0 4 0 16,-3-7 12-16,-1 7-1 0,-3 3-1 0,0 6 0 15,0 0-2-15,0 0-8 0,0 0 12 0,-3 6-4 16,-4 3-8-16,-4-6 0 0,4 13 0 0,-4-7 0 15,1 10 0-15,-1 0-9 0,-3 3 9 0,4 6 0 16,-5-9-8-16,5 0 8 0,-4 9 0 0,3-3 0 16,1 3 0-16,-1 7 0 0,0-7 0 0,8 7 0 15,-4-10 0-15,3 3 0 0,1-3 0 0,3-6 0 16,0 6 0-16,3 0 0 0,-3-12 0 0,4 5 0 16,3-2 0-16,-4 0-13 0,4-4 1 0,-3 4 0 15,3-7-19-15,0 1-3 16,-3-1-1-16,-1-3 0 0,4-2-152 0,-7-4-30 0,0 0-7 15,7 9 0-15</inkml:trace>
  <inkml:trace contextRef="#ctx0" brushRef="#br0" timeOffset="96120.76">29859 1644 1440 0,'0'0'128'0,"-3"3"-103"16,-4 7-25-16,-1-4 0 0,-2 3 38 0,3 1 2 0,-7 15 1 0,0-13 0 16,0 1-41-16,3 0 0 0,-3 5 0 0,0-2-11 15,0 0 11-15,-1-4 0 0,5-2 8 0,-1 5-8 16,1-11 0-16,-1 8 0 0,4-9 0 0,4 7 0 16,3-10 16-16,0 0-2 15,0 0 0-15,0 9 0 0,0-9 14 0,3 16 4 0,1-13 0 0,3 6 0 16,0-3-6-16,3-6-1 0,4 10 0 0,1-4 0 15,-1-3-13-15,7 7-2 0,0-4-1 0,-3 3 0 16,3-5 4-16,-4 8 1 0,5-9 0 0,-1 7 0 16,-4-1-14-16,-2 0 0 0,2 1 0 0,-6-1 0 15,3 4 0-15,-4-1 9 0,1-2-9 0,-4-1 8 16,0 1-8-16,0 2 12 0,-3-9-12 0,-4 7 12 16,3-1-12-16,-3 7 0 0,0-13 0 0,0 13 8 0,-3-7 7 0,-1 0 1 15,-3 7 0-15,4-7 0 16,-8 1-34-16,0-1-6 0,1 1-2 0,-1-1 0 0,-3 7 5 0,0-4 1 15,0-5 0-15,0 2 0 16,0 0-10-16,0 7-2 0,-1-16 0 0,1 9 0 16,0-5-38-16,-3-4-8 0,3 0-2 0,-1 0 0 15,5 0-84-15,-4 0-16 0,-15-4-4 0,12-5-1 0</inkml:trace>
  <inkml:trace contextRef="#ctx0" brushRef="#br0" timeOffset="96410.36">29739 1795 2260 0,'0'0'100'0,"0"0"21"0,7 0-97 0,4 0-24 0,-1 0 0 0,5 3 0 15,-5-3 0-15,1 6 0 0,3-3 0 0,-4-3 0 32,-3 0-38-32,0 0-10 0,4-3-1 0,0-3-1 0,-1 6 22 0,1 0 4 0,-4-10 0 0,3 4 1 15,1 6 23-15,0-9 0 0,-1 6 0 0,1-4 0 16,-1-2 0-16,1 9-14 0,-4-9 5 0,4-1 1 31,-1 7-103-31,-3-3-20 0,4-1-4 0,-1 4-1 0</inkml:trace>
  <inkml:trace contextRef="#ctx0" brushRef="#br0" timeOffset="96816.28">30170 1735 1681 0,'0'0'74'0,"0"0"16"0,0 0-72 0,0 0-18 16,7 0 0-16,0 10 0 0,-7-10 12 0,10 0 0 0,-3 9-1 0,0-9 0 16,4 6-11-16,0-3 0 0,-4 4 0 0,3-7 0 15,1 0 35-15,-4 0 5 0,3 0 0 0,5-7 1 16,-5 7 2-16,4-3 0 0,0 3 0 0,-3-6 0 16,-1 6-27-16,-10 0-4 0,0 0-2 0,8 6 0 15,2-6-10-15,1 10 0 0,-11-10 0 0,3 0 0 16,4 9 0-16,-3-6 0 0,-4-3 0 0,0 16 0 15,-4-7 0-15,4 7 0 0,0-7 8 0,0 7-8 16,0-3 0-16,0 2 0 0,-3-2 0 0,-1 2 0 16,1 4 0-16,-4 6 0 0,7-9 0 0,-4 6 0 15,-3-3 0-15,4 3 0 0,-1 0 0 0,0-3 0 16,1-4 0-16,-1 4 0 0,4-3 0 0,0-4 0 16,-3 10 0-16,3-3 0 0,0-6 0 0,0-1 0 15,-4 1 0-15,4-4-9 0,0-3 9 0,-3 4 0 16,3-7-72-16,0-3-8 0,0 0-2 0,0 0-746 15</inkml:trace>
  <inkml:trace contextRef="#ctx0" brushRef="#br0" timeOffset="97038.36">30092 2058 2192 0,'0'0'48'0,"0"0"11"0,11 0 1 0,3 0 1 0,3 0-49 0,1 0-12 0,-4 6 0 0,4-6 0 32,-1 0-110-32,4-6-25 0,-3 3-5 0,0 3 0 15,-1-6-88-15,5-4-18 0,2 1-3 0,-3 0-250 0</inkml:trace>
  <inkml:trace contextRef="#ctx0" brushRef="#br0" timeOffset="97272.05">31013 2093 1648 0,'-7'15'73'0,"7"-5"15"0,0 2-70 0,0 4-18 0,-11 9 0 0,8 0 0 0,-5-3 0 0,1 6 0 16,-7-3-8-16,0 4 8 16,0 5-72-16,0-9-8 0,-7 3-1 0,3 1-1 15,-3-4-61-15,0 3-12 0,0-3-2 0,0 0-1 16,3-6 25-16,4 0 5 0,0-4 0 0,0-5 1 0,3-7 88 0,4-3 18 16</inkml:trace>
  <inkml:trace contextRef="#ctx0" brushRef="#br0" timeOffset="98031.89">31337 1190 1728 0,'-3'-16'76'15,"3"6"16"-15,3 1-73 0,1 6-19 0,-1-10 0 0,1 10 0 16,3-6 99-16,0-7 16 0,0 13 3 0,0-3 1 15,0-4-95-15,4 4-24 0,-1-3 0 0,1 6 0 0,-1-4 0 0,5-2 0 16,2-1 0-16,1 1 0 0,-4 6 0 0,4-3 0 16,-1-1 0-16,1 4 0 0,-4-6 0 0,4 9 0 15,-4 0 0-15,0-6 0 0,0 12 0 0,-3-3 0 16,-1 6 0-16,-3 4 0 0,0-1-22 0,-3 14 1 16,-1 2 0-16,-3 6 0 15,0-6-6-15,-3 1-1 0,-8 5 0 0,1 7 0 0,-1-3 10 0,-3-4 2 16,-4-3 0-16,-3 10 0 0,-4-3 16 0,4 6 0 15,0-10 0-15,0 4 0 0,-4-4 0 0,1 4 0 16,-1-13 0-16,0 3 0 0,4-3 20 0,3-6 7 16,4 0 1-16,0-3 1 0,4-7-8 0,2 0-1 0,1 1-1 0,4-4 0 15,3-6-9-15,0 0-2 0,3-6 0 0,1-4 0 16,3 4 6-16,7-6 1 0,0-13 0 16,4-1 0-16,3-2-7 0,4 0 0 0,-4-6-8 15,4-4 12-15,-1 3 4 0,1 1 0 0,3-4 0 16,0-6 0-16,1 10-16 0,-1-4-13 0,-7 1 2 0,0 2 1 15,0 1 10-15,-3-1 0 0,-4 10-9 0,0-3 9 16,-3 9 0-16,-1 0 0 0,1 4 0 0,-4 2 0 16,-3-3 0-16,-4 7 8 0,3 0 0 15,-3 9 0-15,0 0 4 0,0 0 1 0,-3-7 0 0,3 7 0 16,-8 7-5-16,-2-4-8 0,-1 3 11 0,1 3-11 16,-1 1 0-16,-3 15 0 0,0-13-10 0,0 13 10 15,3-6 0-15,1 6 0 0,-4 4 0 0,-1-4 0 16,8 3 0-16,-3-3 0 0,3 3 0 0,0 0 0 15,0-3 0-15,3 4 0 0,4-4 0 0,0 9 0 0,-3-9 0 16,6 4 0-16,1-11 10 0,-1 11-10 0,4-4 8 0,0 3-8 16,-3-9 0-16,3 6 0 0,3-6 8 0,-3-1-8 15,1-2 0-15,-1 3 0 0,3-10 0 0,1 1 0 16,-4 5-12-16,0-5 3 16,3-1-41-16,1 1-8 0,0-10-2 0,-1 6-581 15,1-6-117-15</inkml:trace>
  <inkml:trace contextRef="#ctx0" brushRef="#br0" timeOffset="98591.39">31937 1939 1220 0,'0'0'54'0,"-11"3"11"0,4 3-52 0,-3-2-13 0,-1 8 0 0,1-9 0 15,-1 7 13-15,0-1 0 0,4-9 0 0,0 6 0 16,-3 4 3-16,3-1 0 0,3-6 0 0,-3 4 0 15,7-7 40-15,0 0 9 0,0 0 2 0,-3 9 0 16,-1 0-3-16,1 1 0 0,3-10 0 0,0 6 0 16,0-6-36-16,3 9-8 0,1-5-2 0,3 2 0 15,0 0-3-15,0-3-1 0,-4 7 0 0,8-1 0 0,-4-3 2 0,3 4 0 16,1-7 0-16,3 6 0 16,0 4 5-16,4-4 2 0,-4 4 0 0,4-7 0 0,-4 3-5 15,0 1-1-15,4-1 0 0,-1 10 0 0,-3-13 1 0,0 7 0 16,-3-4 0-16,0 7 0 0,-1-7-10 0,1 7-8 15,-1-3 12-15,-3-1-12 0,0 1 17 0,-3 2-3 16,-4-2-1-16,0-4 0 0,0 7 1 0,0-7 0 16,-4 7 0-16,1-3 0 0,-8 2-5 0,4 4-1 15,-3-9 0-15,-4-1 0 0,-1 7-8 0,1-1 12 16,-3-2-12-16,-1 3 12 0,0-7-12 0,-3 0 0 0,-3 10 0 0,2-13-11 16,1 4 0-16,4-1 0 0,-5-6 0 15,5 4 0 1,3-7-17-16,0 0-4 0,-1 0-1 0,5-7 0 15,-1 4-32-15,1-6-7 0,3-1 0 0,0-5-1 16,3-4-85-16,1 0-17 0,3-6-3 0</inkml:trace>
  <inkml:trace contextRef="#ctx0" brushRef="#br0" timeOffset="98809.81">31828 2064 1036 0,'0'0'46'0,"0"0"10"16,10 0-45-16,-3 0-11 0,4 4 0 0,3-4 0 0,-3 12 195 0,6-12 37 16,4 3 7-16,-3-3 1 0,3 10-168 0,-3-10-35 15,3 0-6-15,-3 0-2 0,3 0-13 0,0 0-4 16,0-3 0-16,-3-4 0 0,-1 4-12 0,5-9-8 16,-5 8 8-16,1-5-13 0,-1 3-8 0,1-4-2 15,0 1 0-15,-1 0 0 16,1 2-31-16,-4-2-6 0,0 6-2 0,4-13-477 15,-4 7-95-15</inkml:trace>
  <inkml:trace contextRef="#ctx0" brushRef="#br0" timeOffset="99410.26">32784 2137 1796 0,'0'0'40'0,"0"0"8"0,0 0 1 0,0 0 1 0,0-7-40 0,-4-2-10 0,1 6 0 0,-1-7 0 15,4 4 8-15,-3-3 0 0,-1 6 0 0,0-4 0 16,1-8-8-16,-1 11 8 0,-3-5-8 0,0 3 8 15,0-13 3-15,0 10 0 0,-3 2 0 0,-1 4 0 16,0-3 8-16,-3 3 1 0,0 3 1 0,-3-7 0 16,2 7-1-16,-6 0 0 0,7 0 0 0,-3 7 0 0,-1-4-20 15,4 3-18-15,-7-3 3 0,-1 10 1 0,5-4 22 0,-4 4 5 16,0 2 1-16,3 1 0 16,0-3-14-16,4 12 0 0,0-13 0 0,0 13 0 0,3-9 0 15,-3 3 0-15,7 0 0 0,0-4 0 0,7-2 8 0,0 3 0 16,4-7-8-16,-1 10 12 0,1-10 10 0,3 1 2 15,0-4 0-15,3 3 0 0,1 1 4 0,3-1 2 16,4 7 0-16,3-13 0 0,0 6-30 0,-3-2 0 16,-1 2 0-16,1 0 0 0,0 1 8 0,-1-4 3 15,1 3 0-15,-4-5 0 0,0 8-11 0,0-2 0 16,-3 2-12-16,-4-6 12 0,0 7 0 0,-4-4 0 0,-3 7 12 16,0-7-4-16,0 7-8 0,-3-3-9 0,-4-7 9 0,0 13-13 15,-4-4 13-15,-3-2 0 0,0 3 12 0,0-1-12 16,7-2 9-16,-7-7-9 15,-4 7 0-15,4-7 9 0,-7 3 2 0,7-9 0 16,-4 10 0-16,4-10 0 0,7 0-2 16,-4 0 0-1,1 0 0-15,3-10 0 0,0 1 26 0,3 0 5 0,4-1 0 0,4-15 1 0,-4 6-25 0,3-6-4 0,4-3-2 16,4 9 0-16,-1-15-10 0,4 5-12 0,4-5 2 0,3-1 1 31,4 1-103-31,0-7-20 0,6 0-4 0</inkml:trace>
  <inkml:trace contextRef="#ctx0" brushRef="#br0" timeOffset="107454.49">1672 4457 1267 0,'-7'-3'112'0,"4"3"-89"0,3-13-23 0,-11 13 0 15,7-3 105-15,-3 3 17 0,7 0 3 0,0 0 1 16,-3 0-87-16,-1-6-18 0,-6 3-3 0,10 3-1 16,-11 0-17-16,11 0 0 0,-7-6 0 0,4 12 0 15,-8-3 0-15,8 3-12 0,-8-6 1 0,-3 10 1 16,3-4 10-16,1 3-13 0,-4 1 5 0,3 2 8 16,-3 4-11-16,-4 0 11 0,4 6-8 0,0-4 8 15,0 7 0-15,-4 4-8 0,4 5 8 0,0-6 0 0,0 7 0 0,3-1-8 16,1 10 8-16,-1-15 0 15,8 5 0-15,-4 4-8 0,3-4 8 0,4-6 0 16,4-3 0-16,3 4-8 0,-4-4 8 0,8-6 0 0,-1-1 0 16,1-2 0-16,-1 0 0 0,5-7 8 0,-1 4 4 15,-4-13 0-15,4 0 1 0,8 0 0 16,-8 0 14-16,0 0 2 0,7-10 1 0,0 1 0 0,-3-1 5 0,3-5 1 16,0 5 0-16,-3-8 0 0,3-1-8 0,-7 0-2 15,7-6 0-15,-7 6 0 0,7-9-7 0,-6-4-2 16,-12 14 0-16,8-17 0 0,3 7-4 0,-7 0-1 15,-4 3 0-15,-3-10 0 0,0 7 9 0,-3 0 2 16,-4 3 0-16,0-4 0 0,-11 4-23 0,4 6 9 16,3-9-9-16,-3 13 0 0,0-4 16 0,0 3-4 0,-4-3-1 0,4 10 0 15,0-1 4-15,-7 1 1 0,7 9 0 0,0-3 0 16,-4 6-16-16,4-3 0 0,0 9 0 0,0 1 0 16,3-1 0-16,1 1-10 0,-4 5 10 0,-1 1-8 15,-2-3 8-15,13 2 0 0,-6-5-9 0,-4-1 9 31,7 7-37-31,3-7-3 0,0-6-1 0,-3 7-626 0,4-4-125 16</inkml:trace>
  <inkml:trace contextRef="#ctx0" brushRef="#br0" timeOffset="108419.8">2138 4253 2131 0,'0'0'94'0,"-7"6"20"0,7 7-91 0,-4 0-23 15,4-1 0-15,0 13 0 0,0-6 10 0,0 0-2 16,0 9-8-16,0-3 12 0,0 0-12 0,0 3 0 15,0 1 0-15,0-4 0 0,0 9 0 0,0-6 0 16,0 1 0-16,-7 5 0 0,7-6 0 0,-3 4 0 16,3-10 8-16,-7 3-8 0,3 3 0 0,1-6 0 15,-4 0 0-15,3-3 0 0,-7 3 8 0,8 0-8 0,-8-7 0 0,1-5 0 16,3 9 0-16,3-10 0 16,-10 0 0-16,7 7 0 0,3-7 0 0,-6 1 0 0,-1-1 0 0,1 1 0 15,6-10 8-15,1 0-8 0,-4 6 0 16,3-6 0-16,-3-6 8 0,3 6-8 0,4 0 0 0,-3 0 9 15,-4-10-9-15,7 1 12 0,-4-1-12 0,4 1 12 16,0 0 4-16,0-7 0 0,0-3 1 0,-7 0 0 16,14 4-2-16,-7-4-1 0,0 0 0 0,4-6 0 15,-4-3-2-15,7 3-1 0,-4-4 0 0,1 1 0 16,-4 3-11-16,7 6 12 0,-7-6-12 0,11 6 12 16,-8-6-12-16,1 6 0 0,3 1 9 0,-4-1-9 15,4 0 0-15,-3-3 9 0,6 3-9 0,1 0 0 16,0-6 0-16,-4 13 0 0,3-4 0 0,1-3 0 0,3 4 0 15,4-4 0-15,-4 6 0 0,-4 4 0 0,4-4 0 0,0 10-12 16,1-6 1-16,2 9 1 0,-6-6 10 0,3 6 9 16,0 0-1-16,0 6-8 0,-3 3 0 0,-1-6 0 15,4 10 0-15,-3-1 0 0,-7-2 0 16,-4 6 0-16,7-4-10 0,-7 10 10 0,0-3 0 0,3 0-11 16,-3-1 11-16,7 8-8 0,-7-8 8 0,-10 11 0 15,-1-4 0-15,-3 0 0 0,3-3 0 0,1 3 0 16,-4 9 0-16,3-15 0 0,-3 6 0 0,0-3 0 15,-4 0 0-15,4-3-8 0,3 0 8 0,1-4-10 16,3-5 10-16,0-1-10 0,3-6 10 0,-3 7 0 16,4-4 0-16,3-6-8 0,0 0 8 0,0 0-12 15,0-6 12-15,0-4-12 0,10-2 12 0,-6-4-10 0,6 7 10 16,1-7-10-16,3-3 10 0,0 0 0 0,4 10 0 16,-4-7 8-16,4-3-8 0,-1 10 9 0,-3 0-9 15,7-1 10-15,-3 1-10 0,3-7 0 0,-7 13 9 0,8-3-9 16,-5 3 0-16,1 3 8 0,-4 3-8 0,0-3 0 15,0 6 0-15,4-3 9 0,-8 7-9 0,-3-1 0 16,0-3 10-16,4 10-10 0,-7-4 8 0,-1 7-8 16,-3-9 11-16,0 5-3 0,0 4-8 15,-3-3 12-15,3 3-12 0,-4 0 0 0,-3-1 0 0,3-2 0 16,4 3 10-16,-10 0-10 0,6-4 10 0,-6 4-10 16,3 0 8-16,-4-3-8 0,4-7 0 0,-3 7 9 15,2-7-9-15,1 4 8 0,-3-7-8 0,-8 3 8 16,4-9-8-16,0 10 12 0,3-1-12 0,-3-9 12 15,0 0-3-15,-3 0 0 0,2 0 0 0,1 0 0 16,0 0-9-16,-3 0 0 0,2 0 0 0,1 0 0 0,0-3 0 16,-3-3 0-16,10 6 0 0,-4 0 0 15,-3 0-25-15,3 0-4 0,-6 0-1 0,10 0 0 16,-4 0-3-16,0 0-1 0,1 0 0 16,-1 0 0-16,1 0-42 0,6-7-9 0,-10 7-2 0,3-3 0 15,1 3-86-15,6 0-18 0,-3-6-3 16</inkml:trace>
  <inkml:trace contextRef="#ctx0" brushRef="#br0" timeOffset="109425.63">2547 4297 115 0,'0'0'10'0,"0"0"-10"16,-7 0 0-16,7 0 0 0,0 0 387 0,0 0 75 16,0 0 15-16,7-9 3 0,-7 9-384 0,4-10-76 15,6 1-20-15,-6-1 0 0,3 4 8 0,3 3-8 16,-3-6 12-16,4 2-12 0,0-2 12 0,-1 6-4 15,1-13 0-15,3 10-8 0,-4 3 16 0,1-4-4 16,3-2-1-16,-3 0 0 0,3-1-11 0,0 4 0 16,7-3 0-16,-10-1 0 0,6 1 25 0,-6-1 0 15,3 7 0-15,-3-6 0 0,10 3-25 0,-7-4 0 0,7 1 0 0,-3 2 0 16,-1-2 10-16,8 0 0 0,-11-1 0 16,7 4 0-16,4-3 4 0,-7-1 1 0,-1 1 0 15,1-1 0-15,0 7-1 0,-4-3 0 0,0 3 0 0,-4-3 0 16,1-1-5-16,0 4-1 0,3 3 0 0,-14 0 0 15,0 0 7-15,3 0 1 0,-3 0 0 0,0 0 0 16,0 0-8-16,0 0 0 0,0 0-8 0,0 0 12 16,0 0 6-16,0 0 1 0,-3 3 0 0,-8 4 0 15,0-1-19-15,8-6 0 0,-8 3 0 0,-3-3 0 16,7 0 8-16,-3 6-8 0,-5-3 0 0,5 4 0 16,3-4 0-16,-11-3 0 0,8 6 0 0,-5-3 0 15,1 3 0-15,4-2 0 0,-1 5 0 0,-3-3 0 16,0-6 0-16,3 10 0 0,-3-1 0 0,-3 0 0 15,10-2 0-15,-4 2 0 0,0-6 8 0,1 10-8 0,6-4 8 16,-3 1-8-16,4 2 9 0,-8 4-9 16,11-7 8-16,-3 1-8 0,-4 8 0 0,3-11 9 0,-3 2-9 15,3 7 0-15,4-4-10 0,0-2 10 0,0 5 0 0,0-2-9 16,0 3 9-16,0 3 0 0,-3-4 0 16,6 1 0-16,1-7 0 0,3 4 8 0,-7 6-8 0,4-4 0 15,3 4 0-15,3-3 0 0,-6 3 0 0,-1-1 0 16,4-2 8-16,-3 3-8 0,6 0 8 0,-6 0-8 15,3-4 10-15,-7 4-10 0,11 0 9 0,-8 0-9 16,-3 6 8-16,0-6-8 0,4-4 8 0,3 4-8 16,-7 0 0-16,0 0 8 0,0 3 1 0,0 0 0 15,-7-7 0-15,7 4 0 0,0-3 7 0,-4-4 0 0,1 4 1 16,3 0 0-16,-7-4-1 0,3 4 0 0,4-7 0 0,-11-6 0 16,8 4-3-16,-4 2-1 0,3 1 0 15,4-4 0-15,-10-3 11 0,6 6 1 16,-6-9 1-16,-1 7 0 0,-3-4-25 0,-4 3-12 0,4-6 0 0,4 3 1 15,-5-3 11-15,1 0 0 0,4 0 0 0,-4 6 8 16,3-6-8-16,-3 0 0 0,-4 0 0 0,4 0 0 16,4 0 0-16,-4 0 0 0,3 0 0 0,-3 0 0 15,0 0 0-15,3 0-8 0,1 0 8 0,-5 0-12 16,8-6-5-16,0 3-2 0,-3 3 0 0,3 0 0 16,3-6-27-16,-3 3-6 0,4-7 0 0,3 1-1 15,0-7-35-15,3 7-6 0,-3-10-2 0,7 3-559 16,-3-3-112-16</inkml:trace>
  <inkml:trace contextRef="#ctx0" brushRef="#br0" timeOffset="109732.37">3380 4554 1267 0,'10'16'112'0,"-10"-16"-89"0,-3 3-23 0,3 6 0 16,3 1 377-16,-3-1 71 0,0 1 15 0,0-1 2 15,0 4-390-15,0-1-75 0,0-2-22 0,0 5-1 16,4-15 3-16,-8 10 0 0,4-1 0 0,0-9 0 31,0 0-44-31,0 0-8 0,0 0-1 0,-10 0-1 16,-1 0-104-16,0-9-21 0,-3 2-4 0,4-2-714 0</inkml:trace>
  <inkml:trace contextRef="#ctx0" brushRef="#br0" timeOffset="110471.52">4053 3949 2275 0,'0'0'100'0,"-3"9"22"0,3 1-98 0,0-1-24 16,0 7 0-16,0 0 0 0,0 2 0 0,0 1 0 15,0 9-9-15,0-9 9 0,0 13 0 0,0-10 0 16,0 3 0-16,0 0 0 0,3 3 0 0,-3-3 0 15,7-3 0-15,-7 3 0 0,4 0 0 0,0-6 0 0,3 0 0 0,-7-3 0 16,3 2 0-16,-3-2 0 0,7-3 10 0,-7 2-2 16,0 1-8-16,0-7 0 0,0 1 0 0,4 2 8 15,-4-2-8-15,0-4-12 0,-4 3 4 0,4-2 0 16,0-4 8-16,0-3 8 0,0 9-8 0,0-9 11 16,0 0-11-16,0 0 0 0,0 0 9 0,0 0-9 15,0 0 0-15,-10 0 8 0,3 0-8 0,-1 0 0 16,8 0 11-16,-7-9-3 0,-3 6 0 0,3-10 0 15,-4 4 1-15,4-1 0 0,-3-2 0 0,3-4 0 16,-4-3-1-16,-3 4 0 0,3-4 0 0,1-6 0 16,-1 6-8-16,0-3-9 0,8-3 9 0,-4 0-13 0,0 0 21 15,-4 6 4-15,11 0 0 0,-10 0 1 0,10 3 7 16,-4-12 0-16,-3 13 1 0,4-4 0 0,3 9-21 16,0-2 0-16,0-4 0 0,0 7 0 15,3-7 0-15,4 7 0 0,-3 6-12 0,6-10 4 0,-10 10 8 0,4-3 0 16,-4 6 0-16,7-10 0 0,0 7 0 0,3-3 0 15,8 3 0-15,-11 3 0 0,11-7 0 0,-4-2 0 16,0 9 0-16,0-3 0 0,4-3 0 0,-1-1 0 16,5 4 0-16,-8 3 0 0,7 0 0 0,-3-6 0 15,-1 3 0-15,-6-4 0 0,6 7 0 0,-3 0 0 16,4 0 0-16,-7 0 0 0,-4-9 0 0,3 9 0 16,4 0 0-16,-3 0 0 0,-11 0 0 0,11 9 0 15,-4-9 0-15,-7 0 8 0,0 0-8 0,0 0 0 0,0 0-11 0,0 0 11 31,7 0-28-31,-7 0 1 0,0 0 0 0,0 0 0 16,0 0-33-16,0 0-8 0,0 0 0 0,0 0-1 16,0 0-120-16,-7 0-24 0,0 0-5 0</inkml:trace>
  <inkml:trace contextRef="#ctx0" brushRef="#br0" timeOffset="110753.31">3951 4379 1861 0,'0'0'40'0,"0"0"9"0,14-3 2 0,-3 3 2 0,3-7-42 0,0 7-11 15,7 0 0-15,-7 0 0 0,7-3 29 0,-3-3 4 16,0 6 1-16,6 0 0 0,-9-10-23 0,-1 7-11 15,0-3 10-15,3 3-10 0,-2-13 0 0,-1 7-12 16,-4 3 1-16,4-13 0 16,-3 9-24-16,3-5-5 0,-3-4 0 0,-4 6-1 15,7-9-53-15,-11 10-10 0,8-4-3 0,-1-3-593 16</inkml:trace>
  <inkml:trace contextRef="#ctx0" brushRef="#br0" timeOffset="111517.66">4554 3949 1530 0,'-14'9'68'0,"14"-9"13"0,0 0-65 0,0 16-16 0,0-13 0 0,-7 13 0 16,7-7 36-16,0 10 4 0,-3-3 1 0,3 3 0 16,0-1-17-16,3-2-4 0,-6 0-1 0,3 3 0 15,0-1-19-15,0 1 10 0,3 0-10 0,-3 0 8 16,0 3-8-16,0-3 0 0,7 3 0 0,-7-7 8 15,0 14 3-15,0-14 0 0,0 4 0 0,0 0 0 16,0 0-2-16,0 3 0 0,0-10 0 0,0 13 0 16,0-15 7-16,0-1 0 0,0 0 1 0,0 1 0 15,0-1-4-15,0-9-1 0,0 0 0 0,0 0 0 0,0 0 0 0,0 0-1 16,0 0 0-16,0 0 0 16,0 0 12-16,0 0 2 0,0 0 1 0,0 0 0 15,0-9-1-15,0-1 0 0,0-2 0 0,4-4 0 0,-8 1-6 16,4-4-2-16,0 0 0 0,0-6 0 0,0 6-5 15,0 0 0-15,-7-6-1 0,4 0 0 0,3 3-3 0,0 3-8 16,-11-3 12-16,8 10-4 0,-5-4 0 0,8-3-8 16,-3 13 12-16,3-3-4 0,0-1 7 0,0 1 1 15,0-1 0-15,0 1 0 0,-7 6-7 0,7 3-1 16,0-13 0-16,0 10 0 0,0 3-8 0,7 0 0 16,-7 0 0-16,0-9 0 0,11 2 0 0,-11 7 0 0,7-9 0 15,0 9 0-15,-7 0 0 0,10 0 0 0,-10 0 0 16,7 0 0-16,0 9-9 0,4-9 9 0,0 0 0 0,3 10 0 15,-4-4 0-15,-3 4 0 0,4-1 0 0,3 7 0 16,-3-4 0-16,-1 4 0 0,-3 0 0 16,7-4 0-16,-3 7 0 0,-1-3 0 0,5-1 0 0,-5-2 0 15,4 6 0-15,0-4 0 0,-3 4 0 0,0-3 0 16,-1-7 0-16,4 7 0 16,0-13 0-16,-3 6 0 0,0 1 0 0,3-1 0 0,-4 1 0 0,4-4 0 15,-7-3 0-15,8 3 0 0,-5 1 0 0,4-4 0 16,-3 3 0-16,-8-3 0 0,8-3 8 0,-1 0-8 15,-6 0 0-15,3 10 9 0,0-10-9 0,4 0 8 16,-4 0 8-16,-7 0 2 0,0 0 0 0,0 0 0 16,7-10 5-16,0 1 1 0,-7 6 0 0,0-4 0 15,0-2 11-15,-7 0 2 0,14-1 1 0,-14-6 0 0,3 4-22 16,1-4-5-16,3 1-1 0,-7-7 0 0,3 0 2 0,4 3 0 16,0 0 0-16,0 0 0 0,0-6-3 0,-7 0 0 15,0 6 0-15,7-3 0 0,0-3-9 0,0 0 8 16,-7 6-8-16,3-6 8 0,4 6-8 0,0 7 0 15,-7-13 0-15,7 9 8 0,-3-3-8 0,3 4 0 16,0-4 0-16,0 0 0 0,-7 3-10 0,3 7 10 16,4-1-13-16,-3-8 5 15,3 2-32-15,-7 3-5 0,3-2-2 0,4 2 0 16,0 4-93-16,0-4-18 0,0 4-4 0,0-1-1 16,0 10-60-16,0-9-12 0</inkml:trace>
  <inkml:trace contextRef="#ctx0" brushRef="#br0" timeOffset="111762.88">5440 4181 1951 0,'0'0'86'0,"3"9"18"0,8-2-83 0,0 2-21 0,-4-9 0 0,3 3 0 16,-3 10 48-16,0-10 4 0,0 6 2 0,-3 1 0 16,-4-10-21-16,7 6-4 0,3-3-1 0,-10-3 0 15,0 0-28-15,0 0-10 0,0 0 0 0,0 0 0 16,-10 0-135-16,-4-3-27 0,3-6-6 0</inkml:trace>
  <inkml:trace contextRef="#ctx0" brushRef="#br0" timeOffset="112717.19">1263 5492 1440 0,'0'0'128'0,"0"0"-103"16,0 0-25-16,0 0 0 0,0 0 72 0,0 0 8 15,0 0 3-15,0 9 0 0,0-9-63 0,0 10-20 16,0-10 10-16,3 6-10 0,5-3 22 0,-5 3-1 15,8-3 0-15,-8-3 0 0,8 0 3 0,-8 0 1 0,-3 0 0 0,7 0 0 16,4 0 8-16,0 0 2 0,-4-3 0 0,3 3 0 16,-3-6-5-16,0 3-1 0,4-3 0 0,-1 6 0 15,1-3-12-15,0-4-2 0,3 4-1 0,0-3 0 16,3 0-14-16,-2 2 8 0,-1 4-8 0,0-6 0 16,7 3 0-16,0-3 8 0,-3 6-8 0,3 0 0 15,7-10 0-15,4 10 9 0,-7-9-9 0,6 6 8 16,-2-3 1-16,6-4 0 0,0 4 0 0,0-4 0 15,4 7 6-15,0-3 1 0,3 3 0 0,-3-3 0 16,0-4-1-16,7 7 0 0,0-9 0 0,3 2 0 16,-3 1-3-16,3-1 0 0,1 7 0 0,6-3 0 15,-6-3 3-15,9 2 0 0,-9 4 0 0,10-6 0 16,0 9 1-16,3-7 0 0,-6-2 0 0,6 0 0 16,8 5-1-16,-1-2 0 0,-6-3 0 0,3 9 0 15,3-10-5-15,5 4-1 0,6 3 0 0,-7-3 0 16,-4-4-1-16,8 10-8 0,-4 0 12 0,4-3-4 0,-8-3 12 15,4 3 1-15,4-4 1 0,0 7 0 0,-4-9-22 0,-4 3 0 16,1 3 0-16,-4-4 0 0,10 4 16 16,-13-3 1-16,6-3 1 0,-10 9 0 0,4-10 1 15,-8 7 0-15,4-3 0 0,-7-4 0 0,0 4 7 0,0 3 2 16,-7-3 0-16,0 6 0 0,3-10-19 0,-10 1-9 16,-4 6 10-16,1-4-10 0,-1-2 12 0,-7 3-3 15,-3 3-1-15,-1-4 0 0,-2-2-8 0,-1 6 10 16,-7-3-10-16,0-4 10 0,-3 1-10 0,-1-1 0 15,1 4 0-15,-8-3 0 16,4-10-102-16,-3 0-22 0,-4 3-5 0</inkml:trace>
  <inkml:trace contextRef="#ctx0" brushRef="#br0" timeOffset="154375.72">6646 3977 1324 0,'0'0'118'0,"0"0"-94"15,0 0-24-15,0 0 0 16,0 0 61-16,0 0 8 0,0 0 2 0,0 0 0 0,-3 13-47 0,-4-10-10 16,3 6-2-16,1-2 0 0,6 2-12 0,-3 0 0 15,-3 4 8-15,-1 0-8 0,4-1 0 0,0 7 0 16,-7-3 8-16,7 2-8 0,-7 1 0 0,7 0 0 15,-7 6 0-15,3-6 0 0,1 3 0 0,-1 0 0 16,8-3 0-16,-8 6 0 0,4 0 0 0,-7 0 0 16,4-3 0-16,3-3 0 0,0 6 0 0,0 0 0 15,0 0 0-15,0-13 0 0,0 7 0 0,0 0 0 16,0 3 0-16,0-9 0 0,0 2 9 0,0 1-1 16,0-4 0-16,0-2 0 0,0-1 20 0,0 1 4 15,0-10 1-15,0 0 0 0,0 0-7 0,0 0-2 16,0 0 0-16,0 0 0 0,0 0 25 0,0 0 5 15,0-10 1-15,-7 1 0 0,7-10-31 0,0 3-5 0,-4-2-2 0,1-4 0 16,-1-3-8-16,4-4-1 0,-3 4-8 0,-1-9 12 16,4-1-12-16,-7-2 0 0,4-1 8 0,-4 3-8 15,-1 1 0-15,8 6 0 0,-7-7 0 0,4 10 0 16,-4-3 9-16,7 9-9 0,-4-6 8 0,1 6-8 16,3-6 12-16,0 13-4 0,-4-7 0 0,4 3 0 15,0 7-8-15,0 2 0 0,0-2 9 0,0 0-9 16,0 9 0-16,0 0 9 0,0 0-9 0,0 0 0 15,0 0 0-15,0 0 0 0,0 0 0 0,4 18 0 16,-1-11 0-16,1 5 0 0,3 4 0 0,-4 3 0 16,4-4 0-16,-3 4 13 0,0 0-2 0,-1 0-1 0,4-3-10 15,4 2 0-15,-4-2 0 0,7 3 0 0,-11-3 0 0,8-4 0 16,-4 7 0-16,7-10 0 0,-7 4-8 0,11-4-4 16,-8-6-1-16,1 7 0 0,7-4 13 0,3-3 0 15,-11 3 0-15,4-2 0 0,4-4 0 0,0-10 8 16,-8 7-8-16,8-6 10 0,0-7-2 0,-1 7-8 15,-3-7 12-15,4-3-4 0,0-6 0 0,-4 6 0 16,0-9 0-16,0 9 0 0,-3-9-8 0,3 3 10 16,-7 0-10-16,3 3 10 0,-3-10-10 0,4 4 12 15,-11 0-12-15,0 3 12 0,3 0-12 0,1 3 0 16,0 0 9-16,-4 3-9 0,0 0 0 0,0 10 0 16,0-7 0-16,-4 13 0 0,4-6 0 0,0 9 0 0,0 0 0 0,0 0 0 15,0 0 0-15,0 0 0 0,0 0-11 0,-4 9 11 16,4 0 0-16,-3 7-9 0,3-3 9 15,3 6 0-15,-3 6 0 0,0-7 0 0,0 8 0 0,0-8 0 16,4 11 0-16,0-4 0 0,-4 3 0 0,3-3 0 16,1 3 0-16,3 7 0 0,-4-1 0 15,1-6 0-15,-1 10 0 0,4-4 0 0,-3-2 8 16,3-1-8-16,0 4 0 0,0-1 9 0,-3 1-9 0,3-7 0 16,0 0 8-16,0-3-8 15,-4 3 0-15,4-9 0 0,0 6 10 0,4-6-10 0,-11 0 8 0,7-3-8 16,-4 2 9-16,5 1-9 0,-1-3 10 0,0-7-10 15,-4 7 0-15,1-3 0 0,-1-7 0 0,-3 3 0 16,0-9 0-16,0 3-18 0,7 10 4 0,-7-13 1 16,0 0-35-16,0 0-8 0,0 0 0 0,11-6-1 15,-4-4-100-15,4 1-20 0,-4 3-4 16,-7-16-1-16</inkml:trace>
  <inkml:trace contextRef="#ctx0" brushRef="#br0" timeOffset="155301.25">7461 3849 1036 0,'0'0'92'0,"0"0"-73"16,0 9-19-16,-3 1 0 0,3-1 156 0,0 0 27 15,-4 1 5-15,4 5 2 0,0-2-126 0,-3 3-24 16,3 2-6-16,0-2-1 0,-4 3-20 0,4 6-4 0,0-6-1 0,-7 6 0 16,7-6-8-16,-3 6 10 0,-1-13-10 0,4 7 10 15,0 6-2-15,-3 3-8 0,-1-9 12 0,0 6-4 16,4-6 5-16,0 0 1 0,0 6 0 0,0-9 0 16,-7-4 2-16,7 4 0 0,0 3 0 0,0 0 0 15,0-10-16-15,0 7-8 0,0 3 8 0,7-4-13 16,-14-12 13-16,7 13 0 0,0-7 0 0,7-2 0 15,-7 2 0-15,0-9 10 0,0 0-10 0,0 0 8 16,0 0 12-16,0 0 1 0,0 0 1 0,0 0 0 16,0 0 6-16,0 0 0 0,0 0 1 0,0-9 0 0,4-1-2 15,0 1-1-15,-1-7 0 0,-3 1 0 0,0-7-7 16,0 0-2-16,0 0 0 0,4 3 0 0,-4-6-7 0,3 0-2 16,-3 0 0-16,0 6 0 0,0-3-8 0,7 0 12 15,-7 3-12-15,0 7 12 0,0-10-12 16,0 9 8-16,0-3-8 0,0 4 8 0,0-1-8 15,0 10 10-15,4-13-10 0,-1 7 10 0,-3 0-10 0,0 6 0 16,0 3 0-16,4-7 0 0,-4 7 0 0,0 0 0 16,0-6 0-16,0 6 0 0,0 0 0 0,0 0 0 15,0 0 0-15,0 0 0 0,10 0 0 0,-10 0 0 16,0 0 0-16,7 0 0 0,4 6 0 0,0 4 0 16,-1-1 0-16,1 0 0 0,-1-2-9 0,4 2 9 15,-7 7 0-15,11-13 0 0,-11 16 0 0,7-10 19 0,0 10-3 16,4-3 0-16,0 2-16 0,-1-2-16 0,1 0 4 0,-4-4 0 15,4 4 12-15,-1 3-9 0,8 0 9 0,-7 0-8 16,-1-4 8-16,8 4 0 0,-11 0 0 0,7-3 0 16,-7-4 0-16,4 4 0 0,-4 3 0 15,4-4 0-15,-4 1 0 0,0-4 0 0,-3-2 0 16,3 6 0-16,0-7 0 0,0 0 0 0,-7 1 0 0,4-1 0 16,-4 1 0-16,3-1 0 0,-3-3 0 0,0-6 0 15,4 10 0-15,-11-10 9 16,10 6-9-16,-10-6 0 0,0 0 12 0,8-6-12 0,-5 6 12 0,4-7-12 15,-3 4 27-15,-1 3-2 0,-3-15 0 0,4 5 0 16,-1 1 7-16,-3-7 2 0,0 7 0 0,-3-4 0 16,-1-3-14-16,1-2-4 0,3-7 0 0,-4 6 0 15,-3-6-6-15,4 3-2 0,-1 3 0 0,0-6 0 16,1-10 0-16,3 10 0 0,-4-3 0 0,1 0 0 0,3-7 0 0,0 10-8 16,-7-3 12-16,7 0-4 0,0 3-8 0,0 0 10 15,-4-4-10-15,1 4 10 0,3 6-10 0,0-9 0 16,0 3 0-16,-4 3 0 0,4-3 8 0,-3 9 0 15,3-12 0-15,0 9 0 0,-4 1-8 0,4-1 0 16,0-3 0-16,0 3 8 0,0 10-8 0,-3-1 0 16,3 1 0-16,-4-7 0 0,4 7 0 0,0 6 0 15,-3-4 0-15,-1-2 0 0,1 6 0 0,3-4-14 16,-4 1 3-16,0 3 1 16,1 3-30-16,-1-6-7 0,1 3-1 0,-4 3 0 15,0-7-93-15,0 7-19 0,0 0-4 0,-4 0-1 16,1 7-28-16,-1-7-6 0,4 3-1 0</inkml:trace>
  <inkml:trace contextRef="#ctx0" brushRef="#br0" timeOffset="155930.57">7278 3883 1324 0,'0'0'59'0,"0"0"12"0,0 0-57 0,0 0-14 16,0 0 0-16,0 0 0 0,0 0 122 0,0 0 22 15,0 0 4-15,0 3 0 0,7 7-108 0,-7-1-23 16,3-3-4-16,-3-6-1 0,0 4-12 0,0 5 9 15,-3-3-9-15,3 0 8 0,0-6 3 0,0 4 0 16,-7 5 0-16,7 0 0 0,0-9 17 0,-7 7 4 0,3 2 1 16,-3-6 0-16,0 10 1 0,4-10 0 15,-1 6 0-15,4 1 0 0,-3-1-14 0,3 10-2 16,0-3-1-16,0 2 0 0,0-2-8 0,0 3-1 16,0 6-8-16,3-6 12 0,1 0-2 0,-4 6-1 0,3 0 0 0,1-6 0 15,6 3 5-15,-10 3 1 0,11-6 0 16,-11-1 0-16,3-2 10 0,1 9 3 0,-1-6 0 0,1-3 0 15,-1-4 3-15,-3 4 1 0,8-4 0 0,-8 4 0 16,0 0-13-16,0-7-3 0,0 1 0 0,0 2 0 16,0-6-8-16,-8 10-8 0,8-13 9 0,0 7-9 15,0-10 9-15,-3 9-9 0,-1-3 8 0,4-6-8 16,0 0 0-16,0 0 0 0,-3 3 0 0,3-3 0 16,0 0-10-16,0 0-7 0,0 0-2 0,0 0 0 15,-7-3-30-15,7 3-7 16,0 0 0-16,0-6-1 0,0-3-157 0,7-1-31 0</inkml:trace>
  <inkml:trace contextRef="#ctx0" brushRef="#br0" timeOffset="156976.56">9317 3413 1209 0,'0'0'53'0,"0"0"12"16,0 0-52-16,0 0-13 0,0 0 0 0,0 0 0 0,0 0 105 0,-4 9 19 15,4-9 3-15,-3 10 1 0,-1-4-93 0,8-3-19 16,-1 6-3-16,1 1-1 0,-4 2 7 0,0-8 1 16,0-4 0-16,-4 18 0 15,8-11-20-15,-8 5 0 0,1 4 0 0,-1-7 0 0,4 7 20 0,0-4 3 16,0 4 1-16,-3 0 0 0,3 3-3 0,0-7 0 15,3 10 0-15,-3-3 0 0,-3 3 1 0,3 3 0 16,0 0 0-16,0 0 0 0,0-3-10 0,0 3-3 16,0 3 0-16,0 4 0 0,0-10-9 0,0 3 12 0,0 0-12 15,3 3 12-15,-3-9 3 0,4 0 1 0,-4 6 0 0,0-6 0 16,3-1-2-16,-3-2 0 0,4 3 0 0,-4-10 0 16,0 7-2-16,3-7 0 0,-3 1 0 0,0-1 0 15,0-2-12-15,0-7 11 0,0 0-11 0,0 0 10 16,0 0-10-16,0 0 0 0,-7 0 0 0,0 0-11 31,-3-7-27-31,3 1-6 0,0 3 0 0,0-7-1 16,3 1-146-16,-3 0-29 0</inkml:trace>
  <inkml:trace contextRef="#ctx0" brushRef="#br0" timeOffset="157564.01">9638 3450 921 0,'0'0'40'0,"0"0"10"16,0 0-40-16,0 0-10 0,0 0 0 0,0 0 0 0,0 0 148 0,0 0 28 15,0 0 6-15,0 0 1 0,0 0-120 0,-4 10-24 16,1 2-5-16,3-2-1 0,0 2-9 0,-4-5-3 0,1 2 0 0,-1 7 0 16,1-13 3-16,-1 6 0 0,-3 1 0 0,4-1 0 15,-4 10-4-15,7-7 0 0,-11 1 0 0,4 12 0 16,0-9-10-16,0 6-2 0,3-4-8 0,1 8 12 16,-1 2-12-16,1-3 0 0,-1-6 0 15,1 9 0-15,3-3 0 0,0 0 0 16,0-9 0-16,3 3 0 0,4-1 0 0,-3-5 0 0,3 9 0 0,-4-10 0 15,4 4 0-15,0-6 8 0,0-1-8 0,1 0 0 16,2 1 19-16,1-1-3 0,3 1 0 0,-4-1 0 16,1-3-3-16,3 4-1 0,-3-10 0 0,3 9 0 15,0 0-2-15,0-9-1 0,0 0 0 0,-3 0 0 16,3 0 1-16,-4 0 0 0,1 0 0 0,0 0 0 16,-4 0 2-16,-7 0 0 0,3 0 0 0,4-9 0 15,-3 6 12-15,-1-3 2 0,-3-4 1 0,-3 4 0 16,-1-3-10-16,1-1-1 0,-1 1-1 0,-3-1 0 0,-3 1-7 15,-1 6 0-15,0-13-8 0,1 10 12 0,-1-4-12 16,1 10 11-16,-4-9-11 0,3 6 10 0,0-3-10 0,-3 6 0 16,0-4 0-16,4 8 0 0,-5-4 0 0,5 6 0 15,-4-3 0-15,3 6 8 0,1-2-8 0,-5 2-9 16,-2 1 9-16,-1-1-13 0,8 0-8 0,-8 7-2 16,0-7 0-16,4 1 0 15,4-1-33-15,-8 1-8 0,7-1 0 0,1 0-1 16,6-2-94-16,1-4-18 0,-4 3-4 0,7-6-544 0</inkml:trace>
  <inkml:trace contextRef="#ctx0" brushRef="#br0" timeOffset="158337.9">10047 3758 1501 0,'0'0'66'0,"0"0"14"0,0 0-64 0,-7 0-16 0,0 0 0 0,7 0 0 15,0 0 67-15,0 0 9 0,-7 0 3 0,3 0 0 16,-3-13-39-16,7 13-8 0,-3-3-2 0,-1 3 0 0,4-9-15 0,0 9-3 15,0-7-1-15,4-2 0 16,-4 0-11-16,3-1 0 0,4 4 0 0,-3-4 0 0,3-2 12 0,0-4-2 16,4 7-1-16,-1-7 0 0,1 13-1 0,-1-6-8 15,-3 2 12-15,0-2-4 0,8 9-8 0,-8 0 0 16,-7 0 0-16,10 0 0 0,-3 9 0 0,4-9 0 16,-1 16-10-16,-6-13 10 0,3 13-9 0,0-7 9 15,0 10-8-15,-3 0 8 0,-8-3 0 0,4 2 0 16,4 1 0-16,-4 6-8 0,0-6 19 0,-4 0 4 15,-3 6 1-15,4-6 0 0,-1 3-26 0,1-10-5 16,-8 7-1-16,4 6 0 0,3-6 28 0,-3-3 6 16,0-4 1-16,-3 4 0 0,6-7-19 0,-3 7-16 0,4-7 4 15,-5-5 0-15,5 5 12 0,3-9 16 16,0 0-3-16,0 0-1 0,-7 6 16 0,7-6 2 16,0 0 1-16,0 0 0 0,0-6-11 0,0-3-1 15,3-1-1-15,1 1 0 0,-1-1-5 0,1-2-1 0,0-4 0 16,-1 0 0-16,8-2-3 0,-8 2-1 0,4-3 0 0,-3 0 0 15,6 1-8-15,-3-8 12 0,-3 8-12 0,3-7 12 16,0 6-12-16,0 0 12 0,0 0-12 0,0 3 12 16,-3-6-12-16,-1 7 10 0,4-1-10 0,0 4 10 15,-7-4-10-15,4 13 0 0,-4-13 9 0,3 16-9 16,1-9 0-16,-4 9 0 0,0 0 0 0,0 0 0 16,0 0 0-16,0 0 0 0,0 0 0 0,0 0 0 15,0 0 0-15,0 0 0 0,0 0-11 0,-7 9 11 16,0-6-8-16,3 10 8 0,1-10 0 0,-1 13-9 15,-3-4 9-15,4 7 0 0,3-3 0 0,-4 2-8 0,4 1 8 0,0 3 0 16,0-3 0-16,4 0 0 0,3-4 0 0,-4 7 0 16,1-6 0-16,-1 0 0 0,8-4 0 0,-4 7 0 15,0-3 0-15,0-7 0 0,0 10 0 0,0-10 0 16,0 7 0-16,0-6 0 0,-3-1 0 0,3 0 0 16,3 1 0-16,-2-1 0 0,-5 1 0 0,4-1 0 15,4-3 0-15,-1 4 0 0,1-1 0 0,-4 0 0 16,0-9 0-16,4 7-12 15,-1 2-21-15,1-9-5 0,-11 0-1 0,7 0 0 16,7 0-129-16,-4 0-25 0,-10 0-6 0,4-6-1 0</inkml:trace>
  <inkml:trace contextRef="#ctx0" brushRef="#br0" timeOffset="158684.97">10608 3896 864 0,'0'0'76'0,"0"0"-60"0,0 0-16 0,0 6 0 16,0 7 207-16,0-4 38 0,0-3 8 0,-4 10 2 15,-3-4-174-15,4-2-34 0,6 6-7 0,-3-7-2 16,-10 7-16-16,6-4-3 0,4 7-1 0,0-3 0 15,0 2-7-15,-3-2-2 0,-4 0 0 0,3-4 0 16,8 7 5-16,-8 0 1 0,-3 3 0 0,0-3 0 0,7-7 0 0,0 10 0 16,-10-9 0-16,6 6 0 0,0-4-7 0,1 4 0 15,-1-3-8-15,1-4 12 0,-4 4-12 0,7 0 0 16,3-4 8-16,1-2-8 0,-11 5 0 0,3-5 0 16,8-4 0-16,-4-6 0 15,0 0-28-15,0 0-1 0,0 0-1 0,3 3 0 16,8 7-21-16,-11-10-4 0,0 0-1 0,3-10-515 15,8 1-103-15</inkml:trace>
  <inkml:trace contextRef="#ctx0" brushRef="#br0" timeOffset="159413.17">10781 3993 345 0,'0'0'31'0,"0"0"-31"0,0 0 0 0,0 0 0 15,7 0 324-15,-7 0 58 0,0 0 12 0,0 0 2 16,0 0-308-16,0 0-61 0,0 0-13 0,0 0-2 16,0 0-12-16,0 0 0 0,7-3 0 0,-7 3 0 15,0 0 15-15,0 0 1 0,0 0 0 0,7 0 0 16,0 0 12-16,-3-6 2 0,-4 6 1 0,10-7 0 15,1 4-12-15,-4 3-3 0,-7 0 0 0,0 0 0 0,10 0-16 16,-6 0 8-16,-4 0-8 0,0 0 0 0,0 0 0 0,0 0 0 16,7 0 0-16,-3 16-9 15,-8-13 9-15,0 6 0 0,8 1-9 0,0-1 9 16,-12 1-13-16,5 5 1 0,6-5 1 0,-3 8 0 16,0-11 11-16,-3 2-13 0,-1 7 5 0,1-4 8 0,3 7 0 0,-7-9 0 15,-4 5 0-15,1 1 0 0,6 3 0 0,-3-7 0 16,0 4 0-16,-4-7 0 15,1 7 0-15,6-7 0 0,-3 1 0 0,4-1 0 0,-4-2 0 0,7-7 8 16,0 0-8-16,0 0 8 0,-4 3 1 0,4-3 0 16,0 0 0-16,0 0 0 0,7 0-1 0,-7 0-8 15,0 0 12-15,7 0-4 0,7 0-8 0,-3 0 0 0,-11 0 0 16,0 0 0-16,14-3 10 0,-3-4-10 0,-1 7 12 16,1 0-12-16,-11 0 0 0,10 0 0 0,5 0 0 0,-8 7 0 15,-7-7 0-15,10 3 0 0,8 6 8 16,-8 1-8-16,-10-10 0 0,4 0 0 0,7 9 0 15,-1-3 0-15,4 10 0 0,-10-13 0 0,-4 6 0 16,7 1 0-16,7-1 8 0,-3 7-8 16,-15-7 9-16,4 1-9 0,0-1 17 0,0 1-2 0,-4 5-1 0,-3-12 0 15,-3 13 1-15,3-7 0 16,7 1 0-16,-7-1 0 0,-14 1-2 0,6 5 0 0,8-5 0 0,0-1 0 16,-14 1-2-16,3-1-1 0,4-3 0 0,4-3 0 15,-1 4-2-15,-3 2 0 0,-4-3 0 0,4-3 0 16,4 4 1-16,-4-7 0 0,-7 0 0 0,6 3 0 15,1 3-9-15,4-6 10 0,-8 0-10 0,4 0 10 16,0 3-10-16,3-3 0 0,8 0 0 0,-8 0 0 0,-7 0 0 16,11 0 0-16,7 0-10 0,-7-3 10 0,-3-3-19 0,6 6 3 15,4 0 0-15,-3-3 0 16,3 3-44-16,-7-7-8 0,0-2-1 16,3 9-1-16,11-9-168 0,-7-1-34 15,-21 1-6-15,17-7-2 0</inkml:trace>
  <inkml:trace contextRef="#ctx0" brushRef="#br0" timeOffset="159875.07">11144 3717 403 0,'0'0'17'0,"0"0"5"0,0 0-22 0,0 0 0 0,0 0 0 0,0 0 0 15,11 9 414-15,-1-2 78 0,-10-7 16 0,7 9 4 16,4-6-413-16,0 10-83 0,-4-10-16 0,3-3 0 15,1 0 0-15,3 0 0 0,0 0 0 0,0-3 0 16,0-10 0-16,0 10 10 0,8-3-10 0,-1-4 8 0,-4 1-8 16,1 0 0-16,3-1 0 0,4 1-11 0,3-7 19 0,0 13 4 15,-6-6 1-15,2-1 0 0,4 1-13 16,1 2 0-16,-8-2 0 0,3 3 0 0,-2-4 0 16,2 10 0-16,1-9 0 0,-4 0 0 0,0 9 0 0,1-4 0 15,-1 4 0-15,0-6 0 0,-3 6 0 0,-1 0 0 16,-3-6 8-16,4 6-8 0,-4-3 0 0,4-4 0 15,-8 7 8-15,1-3-8 0,-1-3 0 0,-3 6 0 16,1 0 0-16,-5-3 0 0,1-3 0 0,-4 6-16 16,3-10 3-16,-3 10 1 15,-3-3-38-15,3-6-7 0,-4-4-2 0,-3 10-885 0</inkml:trace>
  <inkml:trace contextRef="#ctx0" brushRef="#br0" timeOffset="160234.1">11518 3218 2102 0,'-7'7'46'0,"7"2"10"0,0 0 1 0,4 10 3 0,-1-3-48 0,1 3-12 0,-8 9 0 0,1-9 0 16,-1 15 26-16,4-9 3 0,-3 4 1 0,3-1 0 16,3 6-8-16,-3 1-2 0,-3-1 0 0,3-5 0 15,3 5-8-15,-3-6-3 0,-3 0 0 0,-1 4 0 0,1-4 9 0,3 0 2 16,-4 1 0-16,1-4 0 0,-5 0-11 0,8 0-1 16,4-6-8-16,-8 3 12 0,-3-1-12 0,4 1 9 15,3-6-9-15,3 0 8 0,-6 3-8 0,3-1 0 16,3 1 0-16,1 0 0 0,7 6 0 0,-8-9 0 15,-6-4 0-15,3 7 0 0,10 0-21 0,-3-6 0 16,-10-1 0-16,-1-3 0 16,4-2-60-16,4 2-12 0,10-9-3 0,-7 0-849 15</inkml:trace>
  <inkml:trace contextRef="#ctx0" brushRef="#br0" timeOffset="164767.25">12386 3350 1497 0,'0'0'66'0,"0"0"14"0,0 0-64 0,0 0-16 16,0 0 0-16,0 0 0 0,0 0 78 0,0 0 12 0,0 10 2 0,0-10 1 15,0 0-55-15,4 9-11 0,-4-9-3 0,0 9 0 16,0-9-3-16,0 7-1 0,0-7 0 0,0 0 0 15,0 9 2-15,0-9 0 0,0 0 0 0,0 0 0 16,-4 3-1-16,4 10 0 0,0-13 0 0,-4 3 0 16,1 6-4-16,3-9-1 0,0 0 0 0,-4 10 0 15,4-1 6-15,-3 7 1 0,-1-7 0 0,4 7 0 16,0-4-23-16,0 4 0 0,0 3 0 0,0-3 0 16,4 2-8-16,-4 1 8 0,3 0-8 0,1 0 8 15,-4 3 0-15,3-3 0 0,1 2 0 0,-4-5 0 16,4 12 0-16,-1-12 0 0,1 0 0 0,-1 3 0 15,1-7 0-15,-1 4 0 0,1-7 8 0,-1 10-8 16,1-10 0-16,-4 7 8 0,3-13-8 0,1 10 0 16,-1-10 0-16,-3-3 0 0,0 0 0 0,4 9 0 15,-4-9-23-15,0 0-2 0,0 0-1 0,0 0 0 16,0 0-42-16,7-3-8 0,4-3-1 0,-4 3-816 16</inkml:trace>
  <inkml:trace contextRef="#ctx0" brushRef="#br0" timeOffset="165340.32">12756 3432 1638 0,'0'0'72'0,"0"0"16"0,0 0-71 0,-7 9-17 0,-3 0 0 0,3 1 0 15,0-4 19-15,3 4 0 0,-3 8 0 0,0-11 0 16,0 2-11-16,0 0-8 0,3 1 12 0,-3-1-12 16,4 1 0-16,-4 5 0 0,3-2 0 0,1-1 0 15,3 1 0-15,-4-4 0 0,1 7 0 0,3 0 0 16,0-13 0-16,0 13 0 0,-4-4 0 0,4 4 0 15,4-7 0-15,-1 1 0 0,1-1 0 0,-1 7 0 16,1-7 0-16,-1 7 0 0,4-13 0 0,0 6 0 16,0 7 0-16,1-13 0 0,2 7 0 0,1-1 0 15,-1-3 8-15,-3-6 0 0,4 6 1 0,3-2 0 0,-3-4 15 16,-1 0 4-16,1 0 0 0,3-4 0 16,0-2 8-16,-3 0 3 0,3-3 0 0,-4-1 0 15,8 7 2-15,-8-13 1 0,5 7 0 0,-5-1 0 16,4 1-17-16,-3-7-3 0,-1-2-1 0,-2 2 0 0,-1-3-5 15,0 10 0-15,0-10-1 0,-4 9 0 0,1-5-3 16,-1 5 0-16,-3-8 0 0,0 8 0 0,0 1 5 0,-7-7 1 16,4 7 0-16,-1-1 0 0,-3 1-5 0,4 6-1 15,-8-10 0-15,4 10 0 0,0-6-12 0,0 2 9 16,-4 7-9-16,1 0 8 0,-4-9-8 0,3 9 0 16,0 0 0-16,-3 0 0 0,0 9 0 0,0-9-9 0,0 10 9 15,0-4-10-15,-4-3 10 0,4 10-12 0,0-10 12 16,0-3-12-1,0 9-11-15,3-2-2 0,1-4-1 0,-1-3 0 16,4 0-38-16,0 0-7 0,0 0-1 0,7 0-567 0,0-10-113 16</inkml:trace>
  <inkml:trace contextRef="#ctx0" brushRef="#br0" timeOffset="166096.29">13254 3360 1497 0,'0'0'133'0,"0"0"-106"16,7 0-27-16,0-4 0 0,0 4 68 0,0-6 9 15,4 6 2-15,-4-6 0 0,0 6-46 0,0 0-9 16,0 0-1-16,0 0-1 0,-7 0-14 0,0 0-8 16,7 0 10-16,0 0-10 0,-7 0 8 0,0 0-8 15,0 0 0-15,0 0 0 0,0 0 0 0,0 0 0 16,11 0 0-16,-11 0 0 0,0 0 0 0,7 6 0 16,0 0 0-16,-7-6 0 0,3 4 0 0,4 5 0 15,-3 7 0-15,-1-7-10 0,1 7 10 0,-4-4-8 16,0-2 8-16,3 8-8 0,-3-2 8 0,-3 3-12 15,-1 6 12-15,1-6-12 0,-1 6 12 0,-3-3 0 0,0 12 0 16,0-9 0-16,0 1 0 0,-3 2 0 16,-1 0 0-16,0-3 0 0,1-6 15 0,3 6-2 0,0-3 0 0,0-6 0 15,0 2 13-15,3-11 2 0,1 2 1 0,3-9 0 16,-4 3-4-16,4-3-1 0,0 0 0 0,0 0 0 16,0 0 7-16,0 0 1 0,7-3 0 0,0-13 0 15,0 4-20-15,0-10-3 0,0 3-1 0,4-3 0 16,-1-3-8-16,1-3 0 0,3-4 9 0,-3 4-9 15,3 0 0-15,-4 0 8 0,5-4-8 0,-5 11 0 16,-3 2 0-16,4-6 8 0,-4 0-8 0,3 9 0 16,-3-3 9-16,-3 0-9 0,-1 7 12 0,1-4-12 15,0 7 13-15,-1 2-4 0,-3-2-1 0,4 0 0 0,-4 9-8 16,0 0 10-16,0 0-10 0,0 0 10 0,0 0-10 0,0 0 0 16,-7 9 9-16,-1 0-9 0,1-9 9 15,0 16-9-15,0-13 12 0,4 10-12 0,-4-1 13 0,3-2-4 16,-3 8-1-16,4-2 0 0,-1 0-8 0,1 3 0 15,3-7 0-15,0 13 8 16,0-6-8-16,0 0 0 0,0-3 0 0,3 2 0 0,1 1 0 0,3 6 0 16,-4-9 0-16,4 3 0 0,-3 0 0 0,3-1 0 15,0-2 0-15,0 0 0 0,0-4 0 0,0 7 0 16,4-3 0-16,-4-7 0 0,3 7 0 0,1-4 8 16,-1-5-8-16,1 2 0 0,0-9 0 0,3 3 0 15,-4 4 0-15,4-7 0 0,-3 0 0 0,0 0 8 16,3-7-8-16,-4 4 0 0,4 3-10 0,1-9-7 15,-1 2-2-15,0-2 0 16,-4 0-37-16,4-1-8 0,1 4-2 0,-5 3 0 16,1-13-111-16,-1 7-23 0,-3-1-4 0</inkml:trace>
  <inkml:trace contextRef="#ctx0" brushRef="#br0" timeOffset="166424.01">13854 3733 1879 0,'-4'9'83'0,"4"-9"17"0,0 9-80 0,0-2-20 0,0 5 0 0,-3-2 0 0,3 5 15 0,0-2-2 16,0 9 0-16,-4-3 0 0,4 0-13 0,0-1 8 15,-4 1-8-15,1 0 0 0,-1 6 0 0,1-6 0 16,-1 3 0-16,1-10 0 0,3 7 0 0,-4 0 0 16,1 6 0-16,-1-9 0 0,1-4 8 0,-1 4-8 15,4-7 0-15,0 7 0 0,-3-7 0 0,3 4 0 16,-4 0 0-16,4-4 0 0,0-6-10 0,0 6-8 16,0-9-2-16,0 7 0 15,0 2-45-15,0-9-10 0,0 0-1 0,0 0-432 16,0 0-87-16</inkml:trace>
  <inkml:trace contextRef="#ctx0" brushRef="#br0" timeOffset="166940.46">14199 3645 1785 0,'-3'9'159'0,"-1"1"-127"16,1-1-32-16,-4 7 0 16,0 3-12-16,3-1-8 0,1 1-1 0,-1 6-1 0,-3 0 38 0,0 0 7 15,0-3 1-15,-4 10 1 0,4-13-25 16,-3 3-20-16,-1-1 3 0,0 1 1 15,4-3 16-15,0 3 0 0,-3-9 0 0,3 6 0 0,0-4 9 0,3 1 6 16,1-4 1-16,-1 4 0 0,1 0-16 0,3-13-16 16,0 6 3-16,0 1 1 0,3-1 12 0,-3-9 16 15,0 6-3-15,7-2-1 0,0 5-12 0,-3-9 0 16,-4 0 0-16,10 6 0 0,1-6 10 0,-1 0 2 16,5 0 1-16,-5-6 0 0,-3 6 3 0,4 0 0 15,-1-9 0-15,8 9 0 0,-4-4 14 0,4-2 3 16,3 3 1-16,-3-3 0 0,-1-4-26 0,1 10-8 15,3-9 0-15,0 9 0 0,-3-3 24 0,-1 3-1 16,1-6-1-16,0 6 0 0,-4-7-22 0,4 7 8 0,-4-3-8 16,0 3 0-16,0 0 0 0,0 0 8 0,-3 0-8 0,-1 0 0 15,1 0 0-15,-1 0 0 0,1 0 0 0,-4 0 0 16,-7 0 0-16,11 0 0 0,-4 0 0 0,-7 0-8 31,0 0-16-31,10 0-2 0,-3 0-1 0,4 0 0 16,-11 0-16-16,0 0-3 0,7 0-1 0,0 0 0 15,-7 0-13-15,0 0-4 0,0 0 0 0,3-6-689 0</inkml:trace>
  <inkml:trace contextRef="#ctx0" brushRef="#br0" timeOffset="167483.79">14129 3770 288 0,'0'0'12'0,"0"0"4"0,0 0-16 0,0 0 0 16,0 0 0-16,0 0 0 0,0 0 184 0,-4 7 35 16,1-4 6-16,3-3 2 0,-4 9-162 0,4-9-32 15,0 0-6-15,0 10-2 0,0-10 11 0,-3 6 1 16,3-6 1-16,3 9 0 0,-3 1-6 0,4-1 0 15,-4-9-1-15,3 9 0 0,1 7 2 0,-1-6 1 0,1 5 0 0,3-2 0 16,-4 2-1-16,1-2 0 16,3 3 0-16,0-7 0 0,-3 10 4 0,6 3 1 0,-3-10 0 0,4 7 0 15,-4 0-3-15,3-3-1 0,1 9 0 0,-4 0 0 16,4-13-10-16,-4 7-3 0,0 6 0 0,3-6 0 16,-3-3 3-16,4 3 0 0,-4-1 0 0,0 1 0 15,0-3-3-15,0 0 0 0,0-4 0 0,0 4 0 16,-3-4-2-16,3 1-1 0,0-1 0 0,-4-2 0 15,1-1-2-15,3 1 0 0,-3-1 0 0,-1-3 0 16,1 4-5-16,-1-1-2 0,-3-9 0 0,4 10 0 16,-4-4-1-16,3 3 0 0,1 1 0 0,-4-4 0 15,0-6-8-15,3 9 12 0,-3 1-12 0,4-7 12 16,-4 6-3-16,0-9 0 0,0 0 0 0,0 0 0 16,0 0 7-16,0 10 0 0,0-10 1 0,0 0 0 15,0 0 1-15,0 0 0 0,0 0 0 0,0 0 0 16,0 0-9-16,0 0-1 0,0 0-8 0,0 0 12 0,0 0-12 15,0 0 0-15,0 0 0 0,0 0 0 16,-7-10-21-16,3 7-11 0,1-3-1 0,-1-4-1 16,1-2-128-16,-1-4-26 0,1 7-4 15</inkml:trace>
  <inkml:trace contextRef="#ctx0" brushRef="#br0" timeOffset="168006.06">15095 3548 1324 0,'0'0'59'0,"0"0"12"15,0 0-57-15,0 0-14 0,0 0 0 0,4 9 0 0,-1 0 163 0,1-2 29 16,-1 2 7-16,5-3 1 0,-1-2-155 0,0 5-30 15,0 0-7-15,3-9 0 0,4 0-8 0,-3 0 8 16,0 0-8-16,6 0 8 0,1 0-8 0,-1-9 11 16,-6 9-11-16,3-3 12 0,0-3-3 0,4 2 0 15,0-2 0-15,3 0 0 0,-4 3-1 0,5-4 0 16,-1 4 0-16,0-3 0 16,-3 3-8-16,3-3 0 0,0 3 0 0,-4-4 8 0,5 7-8 15,-1-9 0-15,-4 9 0 0,5-3 0 0,-1 3 0 0,-4 0 0 16,-2-7 0-16,6 1 0 0,-4 3 0 0,1 3 0 15,-4 0 0-15,4-6 0 0,-4 3 0 0,0-4 0 16,-3 7 0-16,-1 0 0 0,1-9 0 0,-4 9 0 16,3 0 0-16,1 0 0 15,-4-9-34-15,0 9 1 0,0-10 0 0,-7 10 0 16,4 0-167-16,-4 0-32 0,0 0-8 0,0-16 0 0</inkml:trace>
  <inkml:trace contextRef="#ctx0" brushRef="#br0" timeOffset="168348.84">15378 3234 2167 0,'0'0'96'0,"0"0"20"16,0 16-93-16,3-4-23 0,-3 4 0 0,0 3 0 0,0 0 0 0,4 6 0 16,-4 0 0-16,3-3 0 0,1 3 0 0,-1 0 8 15,1-3-8-15,-1 3 0 0,1 0 0 0,-1 3 8 16,1-3-8-16,-4 4 0 0,3-4 0 0,1 0 0 16,-1-3 0-16,1-4 8 0,0 8 0 0,-4 2 0 15,7-3 0-15,-7-6 0 0,3 6-8 0,1-6 8 16,-1 6-8-16,1 0 8 0,-1-13-8 0,1 7 0 15,3-3 0-15,-4-1 0 0,1-2-12 0,-1 3 4 16,4-7 0-16,0 1 0 16,1-1-114-16,-5-9-22 0,8 6-5 0</inkml:trace>
  <inkml:trace contextRef="#ctx0" brushRef="#br0" timeOffset="176010.83">16260 3046 1342 0,'0'0'60'0,"0"0"12"0,0 0-58 0,0 0-14 0,0 0 0 0,0 9 0 16,0-9 27-16,-4 3 2 0,4 10 1 0,4-10 0 15,-4 7-8-15,3-1-2 0,-3-9 0 0,0 9 0 16,0-9-1-16,0 10-1 0,4 2 0 0,-4-2 0 15,0 2 15-15,0-5 3 0,0-7 1 0,0 9 0 16,0 3 2-16,-4-5 0 0,8 8 0 0,-4-2 0 16,-4-4-17-16,4 7-3 0,4 3-1 0,-4 0 0 15,0-4-6-15,0 4-2 0,0 0 0 0,0-3 0 16,0 3 3-16,-4-1 1 0,1 1 0 0,3 6 0 16,0-6-2-16,0 0-1 0,-4 6 0 0,4-6 0 0,-7 3-11 0,7 0 0 15,-4-4 0-15,1 8 0 0,-4-8 0 0,7-2 0 16,-4 3 12-16,4 0-4 0,-7-4 0 0,7-2 0 15,-3 3 0-15,3 2 0 0,0-8-8 0,0-4 0 16,-4 10 9-16,4-13-9 0,0 3 0 0,0-3 0 16,-3 7 0-16,3-10 0 15,0 0-28-15,0 0-4 0,0 0-1 0,0 0 0 16,0 0-113-16,0 0-22 0,0 0-5 0,-4-10-1 0</inkml:trace>
  <inkml:trace contextRef="#ctx0" brushRef="#br0" timeOffset="176810.35">16549 3281 1324 0,'0'0'59'0,"0"0"12"0,0 0-57 0,0 0-14 0,7-3 0 0,3-3 0 16,1 3 113-16,3-4 20 0,-3 7 4 0,3-9 1 16,-4 9-99-16,5-3-20 0,-1-4-4 0,0 7-1 15,-4 0-14-15,1 0 0 0,-1 7 8 0,1-4-8 16,-4 6 0-16,0-9 0 0,-3 10 0 0,-1-4 0 16,1 10-12-16,-4-4 12 0,0-2-12 0,0-1 12 15,-4 0-16-15,1 7 4 0,-1-6 1 0,1 8 0 16,-8-2 11-16,4 0-10 0,-4-4 10 0,1 7-10 31,-4 0-15-31,0 6-3 0,0-6-1 0,3 3 0 0,-3 0 9 16,-4-4 3-16,4 8 0 0,0-8 0 0,3-2 17 0,1 3 0 0,3-3-8 0,-4-7 8 15,4 0 0-15,4 1 14 0,-4-1-2 0,3 1-1 16,4-1 22-16,0-9 5 0,0 0 1 0,0 9 0 0,0-9-4 16,7 0-1-16,-7 0 0 0,7 7 0 0,4-7-13 0,-1 0-2 15,1 0-1-15,-1 0 0 0,1-7-2 0,0 7 0 16,3 0 0-16,0-9 0 0,0 9 0 0,0-3-1 15,4 3 0-15,-1-6 0 0,1 6-3 0,0 0 0 16,3-4 0-16,-4 4 0 0,5 0-4 0,-1 0 0 16,-4 0-8-16,1 0 12 0,-7 4-12 0,3-4 0 15,0 0 8-15,0 9-8 0,-3-9 0 0,-11 0 0 16,10 9 0-16,1-9 0 0,-4 0 0 0,-7 0 0 16,10 7 0-16,-10-7 0 0,7 9-14 0,-7-9-2 15,0 0-1-15,0 0 0 16,14 0-105-16,-14 0-21 0,0 0-4 0,0 0-641 0</inkml:trace>
  <inkml:trace contextRef="#ctx0" brushRef="#br0" timeOffset="177527.37">16933 3294 1882 0,'0'0'84'0,"0"0"16"0,0 0-80 0,0 0-20 0,0 0 0 0,0 0 0 0,0 0 16 0,7 0 0 16,0-7-1-16,0 1 0 0,4 3-5 0,-4 3-1 15,4 0 0-15,-4-9 0 0,3 9-9 0,-10 0 8 16,0 0-8-16,11 0 8 0,-11 0-8 0,7-7 0 15,-7 7 0-15,7 7 0 16,-7-7 0-16,11 3 0 0,-11-3 0 0,7 6 0 0,-7-6 0 0,7 3 0 16,-4 13-9-16,1-7 9 0,-1 10 0 0,-3-10-12 15,0 1 12-15,0 6-10 0,0 2 10 0,0-2-8 16,-3 3 8-16,-1 0-8 0,1-1 8 0,-1-2-10 16,-3 3 10-16,4 6-10 0,-4-9 10 0,0 6-8 15,-1-4 8-15,-2 4-8 0,3 0 8 0,0-6 0 0,0 0 0 16,0-4 0-16,-4 4 12 0,4-4-3 0,3-2 0 0,1-4 0 15,-1 4 7-15,1-1 2 0,3-9 0 0,0 0 0 16,0 0 3-16,0 0 1 0,0 0 0 0,7-9 0 16,0 5-10-16,4-8-3 0,-4 2 0 0,3-8 0 15,4-1-9-15,0-6 0 0,1 3 9 0,-1-3-9 16,0 0 0-16,0-4 8 0,4 4-8 0,-4-3 0 16,0 0 0-16,0 0 8 0,0 3-8 0,0 0 0 15,0-1 0-15,-3 4 0 0,-4-3 0 0,0 7 8 16,0-1 1-16,-4 3 1 0,1 7 0 0,0-7 0 15,-1 16 2-15,-3-9 0 0,0-1 0 0,0 10 0 16,0 0-4-16,0 0 0 0,0 0 0 0,0 0 0 16,-11 10-8-16,1-1 0 0,3 0 0 0,-4 7 0 15,1-7 0-15,-1 10 0 0,4-3 0 0,-4 3 0 16,4 0-9-16,-3-1 9 0,3 4 0 0,3 0 0 16,-3-6 0-16,4 3 0 0,-1 0 0 0,4-1 0 0,0-2-8 0,0 3 8 15,4 6 0-15,-1-9 0 0,1-4 0 0,3 7 0 16,0 0 0-16,0-3 0 0,-4 2 0 0,8-2 0 15,-4 0 0-15,0-4 9 0,4-2-9 0,-1-1 0 16,4 0 0-16,-3 1 8 0,3-4-8 0,0 4 0 16,-3-10 0-16,3 9 0 0,0 0 0 0,4-9 0 15,-8 0-10-15,8 0 10 0,-8-9-26 16,5 9 1-16,-1-9 0 0,0 9 0 16,-7-10-111-16,3 4-23 0,-6-4-4 0,3 1-628 0</inkml:trace>
  <inkml:trace contextRef="#ctx0" brushRef="#br0" timeOffset="177914.33">17526 3482 230 0,'0'12'10'0,"0"-12"2"15,-4 10-12-15,4-4 0 0,0 10 0 0,4-7 0 16,-4 4 356-16,4 5 69 0,-4 4 14 0,0 0 2 0,0 3-344 0,0-6-69 16,0 0-13-16,3 6-3 0,-3 3-12 0,4-12 0 15,-1 9 9-15,-3-3-9 0,-3-3 8 0,3 3-8 16,3 0 8-16,-3 0-8 0,-3-10 12 0,3 4-3 15,0-3 0-15,0 2 0 16,0 4-9-16,0-10 10 0,-4 7-10 0,4 0 10 0,4-4-10 0,-4-2 0 16,-4 5 0-16,8-2 8 0,-1-7-8 0,-3 10 0 15,0-4 0-15,0-5 0 16,0 2-32-16,0-6 0 0,4 10 1 0,-4-13 0 16,0 0-46-16,0 0-10 0,0 0-1 0,0 0-1 15,0 0-75-15,7 0-16 0</inkml:trace>
  <inkml:trace contextRef="#ctx0" brushRef="#br0" timeOffset="178700.94">18055 3557 1522 0,'0'0'68'0,"0"0"13"16,0 0-65-16,0 0-16 0,-7 6 0 0,0-3 0 16,0 4 40-16,3-4 4 0,-3 3 0 0,0 0 1 0,-3-2-11 0,-1-4-2 15,4 0-1-15,-3 0 0 0,-5 0-31 0,5 0 0 16,10 0 0-16,-7 0 0 0,-4-4 18 0,1-2 1 15,-1 6 0-15,0 0 0 0,1-6-7 0,-1 6 0 16,-3 0-1-16,4-3 0 0,-1 3-11 0,0 0 0 16,1 3 9-16,3 3-9 0,-4-6 8 0,4 6-8 15,0-2 8-15,0 2-8 0,0-3 0 0,0 6 0 16,0 1 0-16,3-1 0 0,-3 4 0 0,4-1 0 16,-1-2 0-16,1-1 0 0,-1 0 0 0,1 7 0 15,3-6 8-15,-4-1-8 0,4 7 16 0,0-4-2 16,0 4 0-16,0-7 0 0,0 1-2 0,0-1 0 15,0 1 0-15,0-1 0 0,0 3-2 0,0-2-1 16,0-10 0-16,0 12 0 0,0-12-1 0,0 16 0 16,0-16 0-16,0 0 0 0,0 0 4 0,0 10 0 15,0-4 0-15,0-6 0 0,0 0 2 0,0 0 1 0,0 0 0 0,0 0 0 16,0 0-6-16,0 0-1 0,0 0 0 0,7 0 0 16,0-13 2-16,0 10 0 0,0-3 0 0,4-4 0 15,-4 10-2-15,4-12-8 0,-1 6 12 0,1-4-4 16,-4 4-8-16,7-3 0 0,0-1 9 0,0 7-9 15,0-6 0-15,0 2 8 0,-3 4-8 0,0-3 0 16,3 3 0-16,0 3 0 0,0 0 0 0,3-7 8 16,1 7-8-16,0 7 0 15,-1-7 0-15,1 3 0 0,-4 6 0 0,0-2 0 0,0 2 0 0,-3-6-8 16,3 7 8-16,-3 5 0 0,-4-5 0 0,0-1 0 16,-4 7 0-16,1-7 0 0,-1 7 0 0,-3-4 0 0,0 4 10 15,-3-3-2-15,-1 2-8 0,1 4 12 0,-8-3 1 0,4-4 0 16,0 4 0-16,-7 3 0 15,3-4-1-15,-3 4-1 0,0 0 0 0,0-3 0 16,0 3-2-16,0-4 0 0,0-2 0 0,0 2 0 0,3-5 4 16,0-1 1-16,4 1 0 0,0-1 0 0,-3 0-14 0,-1-9-8 15,4 10 8-15,0-4-13 0,0-6 13 0,0 0 0 16,-4 0 12-16,11 0-12 0,-7 0 8 0,0 0-8 16,0 0 0-16,0-6 0 15,7 6-25-15,0 0-9 0,-7-3-2 0,4-4 0 16,-4 7-16-16,3-9-3 0,4 0-1 0,-4-1 0 15,4 4-124-15,4-3-26 0,0-1-5 0</inkml:trace>
  <inkml:trace contextRef="#ctx0" brushRef="#br0" timeOffset="179095.89">18235 3538 1152 0,'0'0'102'0,"0"0"-82"0,0 0-20 0,0 0 0 16,0 0 95-16,7 7 14 0,4-7 3 0,-1 0 1 15,1 0-64-15,-1 0-13 0,1-7-2 0,3 7-1 0,-3 0-6 0,3 0-2 16,0 0 0-16,-3 0 0 0,6-3 7 0,1-3 0 15,-4 6 1-15,0-3 0 0,4-4 5 0,-4 1 1 16,3 3 0-16,1 3 0 0,-4 0-19 0,7-6-3 16,-3 3-1-16,0-4 0 0,-4 7-8 0,0 0-8 15,0 0 12-15,0 0-12 0,0 0 0 0,0 0 0 16,-3 0 0-16,3 0 0 0,-7 0 0 0,4 0 0 16,-4 7 0-16,3-7 0 0,-3 0 0 0,-7 0 0 15,0 0 0-15,11 3 0 0,-4-3 0 0,-7 0 0 16,11 0 0-16,-11 0 0 0,0 0-9 0,7-3-6 15,0 3-1-15,0-7 0 16,-4 7-32-16,1-9-8 0,-1 6 0 0,1-3-516 16,-4 6-102-16</inkml:trace>
  <inkml:trace contextRef="#ctx0" brushRef="#br0" timeOffset="179389.58">18454 3278 1152 0,'0'0'102'0,"0"0"-82"0,0 0-20 0,0 0 0 15,0 0 121-15,3 3 20 0,-3 10 4 0,4-4 1 16,-1 4-85-16,-3-4-17 0,0 7-3 0,4-7-1 16,-1 10-21-16,1 0-5 0,-4-4-1 0,3 4 0 15,1-3-13-15,0 3 0 0,-8-4 0 0,4 7 0 16,0-6 10-16,4 0-1 0,-8 3 0 0,4-1 0 0,0-5 8 0,-4 9 2 15,4-10 0-15,0 4 0 0,-3 3-10 0,3-3-1 16,3-7-8-16,1 0 12 16,-4 4-12-16,4-7 0 0,-1 4 0 0,4-4 0 15,0-3-22-15,0 6-10 0,-7-9-3 0,0 0 0 16,11 0-92-16,-4 0-18 0,-7 0-4 0,10-9-533 0</inkml:trace>
  <inkml:trace contextRef="#ctx0" brushRef="#br0" timeOffset="179734.09">19191 3573 2761 0,'-10'3'122'0,"10"-3"26"15,0 0-119-15,0 0-29 0,0 6 0 0,-4 10 0 0,4-4 0 16,4-5 0-16,-4 2 0 0,0-6 0 15,-4 10-27-15,4-13-11 0,0 0-2 0,0 0-1 16,0 3-47-16,0-3-8 0,-4 0-3 0,1 0 0 16,-1-3-9-16,1-10-1 0,-1 10-1 0,4-6-493 15,0-7-98-15</inkml:trace>
  <inkml:trace contextRef="#ctx0" brushRef="#br0" timeOffset="180140.67">19558 3736 2944 0,'0'0'65'0,"0"0"14"0,0 0 2 0,4 6 1 0,-4-6-66 0,7 9-16 0,0 1 0 0,0-1 0 16,0-2 0-16,-7-7 0 0,0 0 0 0,0 0 0 16,10 3-36-16,-10-3-13 0,7-3-3 0,-3-4-1 15,3 4-11-15,-3-6-3 0,-4-4 0 0,0 4 0 16,0-1-101-16,0-8-20 0,0 2-4 0,-4-3-733 0</inkml:trace>
  <inkml:trace contextRef="#ctx0" brushRef="#br0" timeOffset="180585.49">20013 3742 2534 0,'-7'3'225'0,"3"3"-180"16,4-6-36-16,-3 10-9 0,3-1 68 0,0 7 12 16,0-3 3-16,0-4 0 15,3 7-124-15,-3-7-25 0,0-9-5 0,0 0-1 16,0 0-57-16,0 0-12 0,0 0-3 0,0 0 0 15,0 0-22-15,4-9-5 0,-4-1-1 0,4-5-569 0</inkml:trace>
  <inkml:trace contextRef="#ctx0" brushRef="#br0" timeOffset="181100.34">20348 3692 1785 0,'0'0'159'0,"0"0"-127"0,7 0-32 0,4 6 0 0,-4-6 75 0,4 10 9 15,3-4 1-15,-4-3 1 0,4 6-59 0,4-9-12 16,-4 0-3-16,4 0 0 0,-1 0-12 0,1 0 8 15,7 0-8-15,-4 0 0 0,-4 0 9 0,5 0-9 16,-8-9 8-16,7 9-8 0,0 0 25 0,0-9 0 16,4 9 0-16,-4-10 0 0,0 10-13 0,0-6-2 15,-3 6-1-15,0-3 0 0,-1-4 3 0,1 4 1 16,-4-3 0-16,0 6 0 0,-3 0-13 0,-1-3 9 16,1 3-9-16,-4 0 8 0,-7 0-8 0,0 0 0 15,11 0 0-15,-11 0 0 0,0 0 0 0,0 0 0 0,0 0 0 16,0 0 0-16,0 0-12 0,0 0 0 15,0 0-1-15,0 0 0 16,0 0-29-16,-4-6-6 0,1-4 0 0,-1 7-1 16,1-3-167-16,-5-4-34 0</inkml:trace>
  <inkml:trace contextRef="#ctx0" brushRef="#br0" timeOffset="181414.07">20465 3447 1324 0,'0'0'59'0,"0"0"12"0,0 0-57 0,0 13-14 16,0-1 0-16,0 1 0 15,7 3 210-15,-4 2 39 0,4-2 8 0,-3 3 2 0,3 3-201 0,-4 3-40 16,4 0-8-16,-3-6-2 0,-1 0-8 0,1 6 0 15,0-6 0-15,-1 6 0 0,1-7 12 0,-4 1 0 16,0 0 0-16,0 0 0 0,0-3-12 0,0 2 10 16,-4-2-10-16,1 0 10 0,3-4 1 0,-4 4 0 15,0-3 0-15,4-4 0 0,0 3-11 0,-3 1-11 16,3-4 3-16,-4 1 0 16,1-4-26-16,3 10-5 0,0-13-1 0,0 3 0 15,0-6-166-15,0 0-34 0,0 0-6 0,0 0-2 0</inkml:trace>
  <inkml:trace contextRef="#ctx0" brushRef="#br0" timeOffset="189434.38">20948 3378 403 0,'0'0'36'0,"0"0"-36"0,0 0 0 0,0 0 0 16,0 0 109-16,0 0 15 0,0-9 4 16,0 9 0-16,3-9-65 0,-3 9-13 0,0-4-2 0,0-2-1 15,0 0 4-15,0-4 1 0,-3 1 0 0,3 0 0 16,0 5 4-16,-4-2 2 0,4-3 0 0,0 6 0 15,-3-4-13-15,3 7-2 0,0-9-1 0,0 9 0 16,0 0-12-16,0 0-2 0,0 0-1 0,0 0 0 16,0 0-10-16,0 0-1 0,0 0-1 0,0 0 0 15,0 0 5-15,0 0 0 0,3 16 1 0,-3-13 0 16,4 16 8-16,-1-4 2 0,-3-2 0 0,4 3 0 16,3 2-16-16,-3 1-3 0,-1 6-1 0,1-6 0 15,-1 6 1-15,1 3 0 0,3-9 0 0,0 6 0 16,-4 0 3-16,1 4 1 0,6-1 0 0,-3-3 0 0,-3 3-5 0,3 3-1 15,-3-2 0-15,-1-1 0 0,1 0-2 0,-1-3 0 16,1 3 0-16,-4-2 0 0,3-1-8 0,-3-3 10 16,0-1-10-16,0 1 10 0,0-6-10 0,0 3 0 15,0 0 0-15,0 0 0 16,0-4 0-16,0 1 0 0,0-4 0 0,4-5 0 0,-4 2 0 16,0-6-9-16,0 10 0 0,0-13 0 15,0 0-38-15,0 0-7 0,0 0-2 0,0 0 0 16,0 0-125-16,3-16-26 0,1-9-5 0,-4 0 0 0</inkml:trace>
  <inkml:trace contextRef="#ctx0" brushRef="#br0" timeOffset="189992.88">21061 3432 1728 0,'0'0'76'0,"0"0"16"0,7 0-73 0,3 0-19 0,1 0 0 0,0 6 0 16,-1-6 18-16,4 0 0 0,-3 0 0 0,0 0 0 0,-1 0-6 0,4 0 0 15,-3-6-1-15,6 6 0 16,-6-4-1-16,7-2 0 0,-8 6 0 0,1-3 0 16,3-3 0-16,11-4 10 0,-15 4-10 0,-3 3 5 0,4 3 1 15,-4-6 0-15,3 3 0 0,-2-4-3 0,2 7 0 16,-10 0 0-16,7 0 0 0,-7 0-13 0,11 0 11 16,-11 0-11-16,7 0 10 0,-7 0-10 0,10 0 0 15,-10 0 0-15,0 0 0 0,0 0 0 0,7 10 8 16,-7-10-8-16,8 6 8 0,-8-6 8 0,7 9 2 15,-4-2 0-15,-3 2 0 0,0-9 3 0,7 9 1 16,-3 1 0-16,-4 2 0 0,3-2-6 0,-3 6 0 16,4 2-1-16,-1-8 0 0,-3 5-6 0,0 1-1 0,4 3 0 15,3-7 0-15,-7 14 1 0,3-8 0 0,1 1 0 16,-1 3 0-16,1 0-9 0,-4-3 0 0,3 3 0 0,1 0 0 16,0 0 11-16,-1-3-3 0,1-1-8 15,-1 1 12-15,1 0-12 0,-1-3 0 16,-3-4 0-16,0 4 0 0,4 0 0 0,-1-4 0 0,-3-2 0 0,0-1 0 15,-3 3 0-15,3-2 0 0,3-7 0 0,-3-3 0 16,-7 9-16-16,7-9 3 0,0 0 1 0,0 0 0 31,-3 0-38-31,-4 10-7 0,3-4-2 0,-3-6-580 0,3 0-116 0</inkml:trace>
  <inkml:trace contextRef="#ctx0" brushRef="#br0" timeOffset="190293.06">21135 3717 1785 0,'0'0'159'0,"0"0"-127"16,0 0-32-16,0 0 0 0,7 9 111 0,0-9 16 15,4 7 3-15,-4 2 1 0,3-9-106 0,-3 3-25 16,0 3 0-16,4 1 0 0,0-4 0 0,3-3 0 16,0 0 0-16,0-3 0 0,0 3 12 0,0 0-3 15,0-13-1-15,4 10 0 0,-4-6-8 0,4 2-16 16,-1-2 4-16,1 0 1 0,0-7-1 0,-1 6-1 0,-3 1 0 0,0 0 0 31,4-1-95-31,-4 1-18 0,0-1-4 0,0 1-443 0,-3 0-89 0</inkml:trace>
  <inkml:trace contextRef="#ctx0" brushRef="#br0" timeOffset="190970.62">21696 3582 1357 0,'0'0'60'0,"0"0"12"15,10 0-57-15,-10 0-15 0,-7-6 0 0,11-4 0 16,6 7 48-16,-2-3 6 0,-8-3 2 0,0-1 0 16,0 7-45-16,7-6-11 0,0-4 0 0,-4 4 0 0,-10-1 8 0,7 1 0 15,7 0 0-15,0-1 0 0,-7 4 5 0,4-4 1 16,3 1 0-16,0 6 0 0,0-3 24 0,0 2 5 16,0-2 1-16,0 3 0 0,4-3-44 0,-4 6 0 15,-7 0 0-15,0 0 0 0,10 9 0 0,-3 1 0 16,-3-4 0-16,-1 3 8 0,1 4-8 0,-1-1 0 15,1 1 0-15,0 6-11 0,-8-10 22 0,4 7 4 16,7 3 1-16,-3-1 0 0,-4-2 1 0,-4 3 1 16,4 6 0-16,-3-6 0 0,-1 0-6 0,0-1 0 15,-3 8-1-15,4-8 0 0,3-2 9 16,-7 3 3-16,-4 0 0 0,4 0 0 0,4-4-23 0,-4-5 0 0,3 8 0 16,-7-11 0-16,4 2 12 0,4 1-3 0,3-10 0 0,-4 6 0 15,-6-3 3-15,10-3 0 0,0 0 0 0,0 0 0 16,0 0 10-16,0-3 2 0,10-13 1 0,-3 7 0 15,4-7-13-15,0 7-4 0,-4-10 0 0,7 0 0 16,3-6-8-16,1 6 10 0,-11-6-10 0,7-3 10 16,4 3-2-16,-4 3 0 0,-3-3 0 0,-1 0 0 15,1-1 3-15,-1-2 0 0,1 16 0 0,-4-13 0 16,-4 0-3-16,5 9-8 0,-1-3 12 0,-4 6-4 16,-3-2-8-16,4 5 8 0,-4 1-8 0,3 0 8 15,-3 2-8-15,0 7 0 0,-3 0 0 0,3 0 8 16,0 0-8-16,0 0 0 0,-7 0 0 0,7 0 0 15,0 0 0-15,-4 16 0 0,-3-7 0 0,0 1 0 16,-4 9 0-16,4-4 0 0,4 4 0 0,-4 0 0 0,-4 6 0 16,8-6 0-16,-1 0 0 0,1 6 0 0,-1 0 0 15,1 3 0-15,3-12 0 0,3 3 0 0,1 2 0 16,-1 5 0-16,1-1 0 0,-1-7 0 0,8 1 0 16,-8-3 0-16,1 3 0 0,-1-4 0 0,4-2 0 0,-3-4 0 15,3 7 0-15,-4-6 0 0,-3-1 0 0,4-3 0 16,3-3 0-16,-7-3 0 15,4 10-21-15,-1-1-7 0,4-9 0 0,0 10-1 16,-7-10-29-16,0 0-6 0,11-4 0 0,3 4-1 16,-4-6-105-16,-2 6-21 0,-8 0-4 0</inkml:trace>
  <inkml:trace contextRef="#ctx0" brushRef="#br0" timeOffset="191536.08">22140 3842 1616 0,'0'0'72'0,"0"0"14"0,0 0-69 0,0 0-17 0,7 0 0 0,4 0 0 16,-11 0 29-16,11 0 3 0,-1 0 0 0,1 0 0 16,3-9-13-16,-4 9-3 0,1-3 0 0,3-3 0 15,4 2-16-15,-4-2 0 0,-7 6 8 0,0-6-8 16,4 6 9-16,-1 0-1 0,-3 0-8 0,-7 0 12 15,0 0-12-15,11 0 0 0,-1 0 0 0,-10 0 0 16,0 0 0-16,4 6 0 0,3 4 0 0,-4-1 0 0,-3 0 0 0,-3 7-18 16,-1-13 4-16,1 13 1 15,3 0 13-15,-7-4 0 0,-7 7 12 0,3-3-12 0,11 2 0 0,-10 1-22 16,-8-3 3-16,4 3 1 0,-4 6 29 0,1-6 5 16,-1-1 2-16,-3-2 0 0,3 3-18 0,4-3-9 15,3-4 1-15,1-2 0 0,-1 5 27 0,1-5 5 16,3-1 2-16,3-9 0 0,-3 9-8 0,3-9-2 15,4 0 0-15,0 0 0 0,0 0 4 0,0 0 1 16,0 0 0-16,0 0 0 0,11 10 0 0,-4-4 0 16,-7-6 0-16,0 0 0 0,18 0-9 0,-8 0-3 15,1 0 0-15,-4 0 0 0,-7 0-9 0,14 0 10 0,4-9-10 16,-8 9 10-16,-10 0-2 0,14-7 0 16,1 7 0-16,2 0 0 0,-3 0 4 0,-3 0 0 15,3 0 0-15,7 0 0 0,-3 0 0 0,-1 0 1 0,-6 0 0 0,3 0 0 16,7 0-2-16,-7-9-1 15,-7 9 0-15,4 0 0 0,0 0-10 0,-1 0 0 0,-3 0 9 0,-7 0-9 16,0 0 0-16,0 0 8 0,11-3-8 0,-11 3 0 16,0 0 0-16,7-6 0 0,3 6 0 0,-2 0 0 15,-8 0 0-15,0 0-12 0,7-10 2 0,-7 10 0 16,0 0-24 0,0 0-5-16,3-6-1 0,4 3 0 0,4-3-134 15,-8 2-27-15,-6-2-6 0</inkml:trace>
  <inkml:trace contextRef="#ctx0" brushRef="#br0" timeOffset="192406.43">22789 3673 1324 0,'15'0'59'0,"-15"0"12"0,0 0-57 0,0 0-14 0,0 0 0 0,10 9 0 16,-3-9 72-16,-7 0 12 0,0 0 3 0,0 0 0 15,7 10-67-15,-7-10-12 0,-3 6-8 0,3-6 8 16,0 0 2-16,0 0 1 0,0 0 0 0,-7 0 0 15,0 0 18-15,0 0 4 0,7 0 1 0,-11 6 0 16,-3-12-11-16,3 6-3 0,4 0 0 0,0-6 0 16,-7 6 3-16,3 0 0 0,1 0 0 0,-1 0 0 15,1 0-12-15,-1 0-3 0,-3 6 0 0,0-6 0 16,10 10-8-16,-6-10 0 0,-4 6 0 0,-4-3-11 16,7 6 11-16,4-9 0 0,-3 7 0 0,-1 2 0 15,-3-9 9-15,4 3 4 0,6 10 1 0,-3-13 0 16,-4 3 8-16,4-3 2 0,7 0 0 0,0 0 0 15,-7 9-8-15,4-2 0 0,-4-4-1 0,3 3 0 16,4-3-7-16,0-3 0 0,-7 10-8 0,7-10 12 16,11 9-12-16,-8-3 0 0,-6 4 0 0,3-4 0 15,-4 6 0-15,4-5 0 0,0-7 0 0,0 9 0 0,-3-6 0 0,3 10 0 16,3-4 0-16,-3 1 0 0,-3-7 0 0,3-3 0 16,0 0 0-16,3 9 0 0,-3 1 8 0,0-10-8 15,0 0 0-15,0 0 0 0,4 6 10 0,-4-6-10 16,0 0 10-16,0 0-10 0,7 3 20 0,-7-3-1 15,0 0-1-15,0 0 0 0,10 6-2 0,1-6-1 16,-4 0 0-16,-7 0 0 0,7 0-15 0,4-6 8 16,-1 3-8-16,1-3 0 0,3 2 10 0,-4-2-10 15,1-3 10-15,0 6-10 0,-1-4 8 0,4-2-8 16,-3 6 0-16,7-3 9 0,-1-4-9 0,-3 10 0 0,-3-9 9 16,3 2-9-16,7 7 0 0,-7 0 0 0,-14 0 0 15,11 0 0-15,3 0 0 0,4 0 0 16,-8 0 0-16,4 0 0 0,-3 7 0 0,3 2 0 0,0-9 0 15,0 3 0-15,-7 10 0 0,0-4 0 0,7 1 0 16,-3 2-8-16,-4-2 8 0,0 5 0 16,0-5 0-16,-3 8-8 0,3-2 8 0,-7-6 0 0,0-1 0 0,0 10 0 15,3-10 0-15,-3 10 9 0,-7-3-9 0,4 2 0 16,-4-2 12-16,0 3-12 0,0-3 12 0,-4 2-12 16,-7 1 21-16,8 0-2 0,3-3-1 0,-7-7 0 15,-8 7-18-15,8-4 0 0,7-2 0 0,0 5 0 16,-3-5 12-16,-1-1-2 0,0 1 0 0,1-4 0 15,6-3-10-15,-6-3 0 0,-8 10 0 0,4-10 0 16,7 0 0-16,0 0 0 0,-7 0 8 0,3 0-8 16,1 0 0-16,-1 0-19 0,8 0 3 0,-8 0 1 15,4-10-12-15,0 10-2 0,3-9-1 16,1 6 0-16,-1-4-22 0,4 7-5 0,0-6-1 0,0 3 0 16,4-3-110-16,-4-4-23 0,3-2-4 0</inkml:trace>
  <inkml:trace contextRef="#ctx0" brushRef="#br0" timeOffset="193945.64">23195 3635 748 0,'0'0'67'0,"0"0"-54"16,0 0-13-16,0 0 0 0,0 0 128 0,0 0 22 15,0 0 5-15,0 0 1 0,0 0-108 0,0 0-22 16,0 0-4-16,0 0-1 0,0 0 7 0,0 0 2 15,0 0 0-15,0 0 0 0,0 0 14 0,0 0 4 16,4 7 0-16,-4-7 0 0,10 3-13 0,-6-3-3 0,6 6 0 0,-3-3 0 16,0-3-4-16,4 0 0 0,0 0-1 0,-1 0 0 15,-3 7-2-15,4-7 0 0,3 3 0 0,0-3 0 16,0 0 3-16,0 0 0 0,0 0 0 0,4 0 0 16,0 0-6-16,-4 6-1 0,3-6 0 0,1 3 0 15,3-3 2-15,0 0 0 0,-6-3 0 16,6 3 0-16,-4 0 1 0,1 0 1 0,0 0 0 15,-1 0 0-15,-3 0-7 0,4 0-2 0,0 0 0 0,-4 0 0 16,0-6-5-16,0 6-2 0,0 6 0 0,-3-6 0 16,-1-6-9-16,4 6 0 0,0 6 0 0,-3-6 8 15,0 0-8-15,-4 0 0 0,3 3 0 0,-3-3 0 0,-7 0 0 16,7 0 0-16,-7 0 0 0,0 0 0 0,0 0 0 0,0 0 0 16,0 0-12-16,0 0 12 15,0 0-25-15,0 0 2 0,0 0 1 0,0 0 0 16,0 0-34-16,0 0-6 0,0 0-2 0,0 0 0 15,-7 0-122-15,0-3-25 0,0-3-5 0</inkml:trace>
  <inkml:trace contextRef="#ctx0" brushRef="#br0" timeOffset="194449.09">23347 3344 576 0,'0'0'25'0,"0"0"6"0,0 0-31 0,0 0 0 0,0 6 0 0,0 4 0 15,-4-1 321-15,4 0 59 0,4 1 11 0,-4-4 2 16,0 10-301-16,0-7-60 0,0 4-12 0,0-4-2 15,3 7-18-15,1-7 0 0,-4 1 0 0,3 8-9 16,1-8 9-16,-1-1 0 0,1 7 0 0,0 0 8 16,-1-4 4-16,1-3 0 0,3 7 1 0,0 3 0 15,3-3 5-15,-3 9 1 0,0-13 0 0,4 4 0 16,-4-4-3-16,0 4-1 0,0 3 0 0,0 6 0 16,4-9 2-16,-4 3 1 0,-4 3 0 0,4-7 0 0,-3 4-18 15,-1-3 0-15,1 3 8 0,0-4-8 16,-4-2 16-16,3 2-1 0,1-2 0 0,-1-1 0 0,-3-2 4 15,0 2 1-15,0-2 0 0,0-4 0 0,0-6-7 0,0 16-1 16,0-13 0-16,0-3 0 0,4 6-12 0,-4-6 11 16,0 10-11-16,0-10 10 0,0 0-10 0,0 0 0 15,0 0 9-15,0 0-9 0,0 0 0 0,0 9 0 16,0-9 0-16,0 0 0 0,0 0 0 0,0 0 0 16,0 0 0-16,0 0 0 0,0 0 0 0,0 0-10 15,0 0 10-15,0 0 0 0,0 0-24 0,0 0 3 16,0 0 0-16,0 0 0 15,0 0-95-15,0 0-18 0,0 0-4 0,0-6-787 0</inkml:trace>
  <inkml:trace contextRef="#ctx0" brushRef="#br0" timeOffset="205574.73">24268 3360 1036 0,'0'0'46'0,"0"0"10"0,0 0-45 0,0 0-11 0,0 0 0 0,0 0 0 15,0 0 118-15,0 0 22 0,-7 0 4 0,-1 6 0 16,1-6-105-16,0 3-22 0,7-3-4 0,-7 9-1 16,0-2 4-16,0 2 1 0,-3-9 0 0,-1 9 0 15,0 1 7-15,4-1 0 0,-3 1 1 0,3-4 0 16,0 3-1-16,0 4 0 0,0-7 0 0,0 13 0 16,-1-10-4-16,5 7-2 0,-4 3 0 15,0 0 0-15,3-1-18 0,1-2 10 0,-4 3-10 0,3 6 8 16,4-6-8-16,-3 6 0 0,3-6 0 0,0 0 0 15,0 6 0-15,3 0 0 0,1-13 0 0,-1 7 0 16,4 0 0-16,-3 3 0 0,3-10-9 0,0 4 9 16,0-6 0-16,0-1 0 0,0 0 0 0,0 1 0 15,4-1 0-15,-4 1 9 0,3-10-1 0,-3 9 0 16,4-3 0-16,0-6-8 0,-1 6 12 0,1-2-4 16,-4-4-8-16,0 0 10 0,0 0-10 0,-7 0 10 15,0 0-2-15,7 0-8 0,4 0 12 0,-4 0-4 0,-7 0 5 0,7-10 1 16,0 4 0-16,0-3 0 0,0-1 5 0,-4 1 1 15,1-1 0-15,-1-2 0 0,1-4-7 0,-1 7-1 16,-3-7 0-16,-3 7 0 0,3-7-12 0,0 7 11 16,-4-1-11-16,-3 1 10 0,4 6-10 0,-4-4 10 15,0 7-10-15,-4-3 10 0,1-3-10 0,-1 12 0 16,0-3-10-16,-3-3 10 0,0 10-20 0,-3-1 1 16,-1 1 1-16,4-1 0 0,0-3 5 0,-4 10 1 15,4-4 0-15,-4-2 0 0,4-1-6 0,4 4-1 16,-1-1 0-16,0-2 0 15,1-1-49-15,-1 1-9 0,1-1-3 0,6-3-732 0</inkml:trace>
  <inkml:trace contextRef="#ctx0" brushRef="#br0" timeOffset="206277.84">24507 3450 1728 0,'0'0'153'16,"0"0"-122"-16,0 0-31 0,8-3 0 15,6-3 108-15,-4 6 15 0,4-9 3 0,-3 9 1 0,3 0-111 0,0 0-16 16,-3-10-16-16,-1 10 3 0,1 0 13 0,-4 0 0 16,0-3-10-16,-7 3 10 0,11 0-12 0,-4 0 1 15,-7 0 1-15,7 3 0 0,-7-3 10 0,7 0-13 16,-7 0 5-16,7 10 8 0,-7-1-21 0,3 0 3 16,-3 7 1-16,-3-6 0 0,3 8-3 0,-4-2-1 15,4 3 0-15,-7 0 0 0,4-1 2 0,-4 4 1 16,3 0 0-16,-6 10 0 0,-1-13 18 0,0 9-10 15,4-3 10-15,-3 3-8 0,-1-9 8 0,1 6 0 0,-1-3 0 0,0 0 0 16,4-3 19-16,0-7-1 16,-3 10 0-16,6-9 0 0,1-4 11 0,-1-3 3 0,1 4 0 0,3-10 0 15,0 0-2-15,0 0 0 0,0 0 0 0,0 0 0 16,7-6-14-16,3-7-4 0,1-3 0 16,-1 4 0-16,4-4-12 0,4-9 0 0,-4 0 8 0,4-3-8 15,-4-1 0-15,0-5 0 0,0-1 0 0,4 7 0 16,-8 0 8-16,5-6-8 0,-1 5 0 0,-4 1 0 15,1 3 0-15,-4-3 8 0,0 3-8 0,0 0 0 16,-3 6 8-16,-1 3 0 0,1 4-8 0,-4-4 12 16,0 13 4-16,-4-3 0 0,4 6 0 0,0 0 0 15,-3-4-5-15,-5 4-1 0,1 4 0 0,0 5 0 16,0 0-10-16,-3 1 0 0,-1-1 0 0,4 7 0 16,-3 3 0-16,-1-10 0 0,4 10 0 0,-4 6 0 0,4 0 0 0,4-6 0 15,-4 6 0-15,3-3 0 16,4 3 0-16,0 0 0 0,-3 3 0 0,6-9 0 0,-3 12 0 15,4-9 0-15,3 3-9 0,0-6 9 0,0 0 0 16,0 0 0-16,3-3 0 0,1 2 0 0,0-2 0 0,-1-6 0 16,4-1 0-16,-3 0 0 0,3 1 0 0,-3-4 0 15,3-3 0-15,-4 3 0 0,1-2-21 0,-1 2-1 16,5-3 0-16,-5-3 0 16,4 0-104-16,0-3-21 0,-7-3-4 0,4 2-692 15</inkml:trace>
  <inkml:trace contextRef="#ctx0" brushRef="#br0" timeOffset="206943.31">25082 3842 1753 0,'0'0'38'0,"0"0"8"0,0 0 2 0,0 0 2 0,0 0-40 0,0 0-10 0,0 0 0 0,0 0 0 16,0 0 17-16,0 0 2 0,0 0 0 0,0 0 0 16,8-9-7-16,-1 6 0 0,-4-3-1 0,4 2 0 15,4-2 11-15,-1 0 2 0,-3 6 1 0,4-3 0 16,0-3-6-16,-4 2-2 0,-7 4 0 0,7 0 0 15,-7 0-17-15,10 4 0 0,-3-4 0 0,0 9 0 16,0-9 0-16,-3 12 0 0,-4-2 0 0,4 2 0 0,-1-5-10 0,-3 2 10 16,-3 7-10-16,3-13 10 0,-4 13-11 0,4-4 11 15,-4 4-12-15,-3-7 12 0,4 10-10 0,-1-10 10 16,-6 7-8-16,3 3 8 0,-4-3 46 0,1-4 14 16,-1 4 4-16,0-7 0 15,1 7-100-15,3-4-19 0,0-2-4 0,0-1-1 0,3 4 60 0,1-10 17 16,3-3 1-16,0 0 0 0,0 0-18 0,0 0 10 15,0 9-10-15,0-9 8 0,0 0 2 0,10 0 0 16,-3-3 0-16,4-3 0 0,-4 6 2 0,3-3 0 0,-3 3 0 16,4-6 0-16,-7-1-4 0,6 7 0 0,-6-3 0 0,-4 3 0 15,0 0 0-15,10 0-8 0,-10 0 12 0,0 0-4 16,7 3-8-16,0 10 0 0,0-13 9 0,-3 3-9 16,0 6 8-16,-1 1-8 0,-3-1 8 0,4-3-8 15,-1 4 0-15,-3-1 0 0,0 1 0 16,0-1 8-16,0 7-8 0,0-7 0 0,-3 7 0 0,3-4 8 15,0-2-8-15,-4-1 9 0,1 1-9 0,-1 5 10 16,0-5-10-16,1 9 10 0,-4-13-10 0,3 3 10 16,-3 7-10-16,0-13 12 0,-3 6-12 0,3 1 12 15,-4-4-4-15,4-3-8 0,-4 7 12 0,1-4-4 16,-1-3-8-16,1 3 0 0,-1 1 0 0,0-4 8 16,1-3-8-16,-1 6 0 0,-3-6-12 0,7 0 12 15,-3-6-28-15,-1 3 1 16,4-4 1-16,0 1 0 0,0-3-35 0,3 6-7 0,-3-7-2 0,4-6-535 15,-1 7-107-15</inkml:trace>
  <inkml:trace contextRef="#ctx0" brushRef="#br0" timeOffset="207502.3">25538 3795 1220 0,'0'0'54'0,"0"0"11"0,0 0-52 0,0 0-13 0,0 0 0 0,0 10 0 16,-7-7 25-16,3 9 3 0,4-8 0 0,-7 5 0 15,-4 7-7-15,1-7-1 0,3 7 0 0,-4-7 0 16,-3 1 13-16,0 2 3 0,3 4 0 0,1-7 0 16,-4 7-5-16,3-4-1 0,0 4 0 0,1 3 0 15,3 0 0-15,0 0 0 0,0-4 0 0,0 13 0 16,3-12-14-16,1 9-4 0,-1-6 0 0,4 3 0 16,-3 3 0-16,3 0 0 0,3 0 0 0,-3-6 0 15,4 3-1-15,-1-6-1 0,4 3 0 0,0-4 0 16,0 4 3-16,0-10 1 0,4 7 0 0,-4-6 0 15,4-1 13-15,-1 0 2 0,1-2 1 0,3-4 0 16,0 3-16-16,0-6-3 0,-3 0-1 0,-1 0 0 0,1-6 0 0,3 3 0 16,-3-4 0-16,3 1 0 0,-4-3 5 0,1 6 1 15,-4-7 0-15,3 1 0 0,-3-1-16 0,4 1 9 16,-7-4-9-16,3 10 8 0,-4-6-8 0,-3 3 12 16,0-4-12-16,0 1 12 0,-3-1 6 0,-1 4 2 15,-3 3 0-15,4-3 0 0,-8 2-12 0,0-2-8 16,1 6 12-16,-1 0-12 0,1 0 0 0,-4 0 0 15,-1 0 0-15,5 6 0 0,-4-2 0 0,-4 2 0 16,4-3 0-16,-4 3 0 16,4 1-18-16,-3-4-10 0,2 3-3 0,5-3 0 15,-4-3-8-15,3 10-1 0,-3-10-1 0,3 0 0 16,1-10-162-16,3 10-32 0</inkml:trace>
  <inkml:trace contextRef="#ctx0" brushRef="#br0" timeOffset="207914.18">25728 3777 1944 0,'0'0'86'16,"0"0"18"-16,0 0-84 0,0 0-20 0,0 0 0 0,0 0 0 0,0 0 23 0,0 0 0 15,0 0 0-15,0 0 0 0,0 0-23 0,0 0 0 16,0 0 0-16,11 0 0 0,-1 0 15 0,1 0 5 16,3-7 0-16,0 4 1 0,4-3 9 0,-4 3 2 15,7-4 0-15,-3-2 0 0,6 9-2 0,-3-16 0 16,8 7 0-16,-5 6 0 0,1-3-12 0,-4 6-2 15,0-10-1-15,1 10 0 0,-5-6-15 0,1 6 0 16,3 0 0-16,0-3 0 0,-3-4 0 0,-1 7 9 16,1 0-9-16,-4 0 8 0,0-3-8 0,4-3 0 15,-4 6 0-15,0 0 0 0,-3 0 0 0,-1 0 0 0,1-3 0 16,-4 3 0-16,0 0-16 0,-7 0-1 0,7-6-1 0,-7 6 0 31,0 0-41-31,0 0-8 0,4-10-1 0,-4 7-578 0,-4-3-115 0</inkml:trace>
  <inkml:trace contextRef="#ctx0" brushRef="#br0" timeOffset="208234.33">25922 3360 1324 0,'0'0'118'15,"0"9"-94"-15,0 0-24 0,-3 7 0 16,3 0 160-16,0-4 28 0,0 7 6 0,0 0 1 0,0 6-151 0,0 0-29 16,0-6-7-16,3 9 0 0,-3 3 10 0,0-2 2 15,4-1 1-15,3 6 0 0,-4-5-5 0,1 5-2 16,3-6 0-16,0-3 0 0,-4 4 6 0,4-4 0 16,1 0 1-16,-1-3 0 0,0-3-2 0,-4 2-1 15,4 1 0-15,-3-6 0 0,3 3-6 0,0 0 0 16,0 0-1-16,-4 3 0 0,1-1-3 0,-1-5 0 15,5 0 0-15,-5-4 0 0,-3 4-8 0,4 3-16 16,-1 0 4-16,1-10 1 16,-4 7-27-16,3-7-6 0,1 7 0 0,-1-13-624 15,-3-3-125-15</inkml:trace>
  <inkml:trace contextRef="#ctx0" brushRef="#br0" timeOffset="213351.19">26578 3673 518 0,'0'0'46'0,"0"-3"-37"0,0-6-9 0,0 2 0 16,4-2 337-16,-1-1 66 0,4 1 13 0,0 0 2 15,1-7-349-15,2 7-69 0,4-7-15 0,0 6-2 0,0 1 17 0,4 0 0 16,3-1 0-16,-3 7 0 0,0-3 0 0,-1 3 0 15,1-10 0-15,-1 10 0 0,-2 3 11 0,-1-6 5 16,0 6 2-16,-4-3 0 0,4 3-27 0,-3 3-6 16,0 3-1-16,-1-6 0 0,-3 9 16 0,0-2 0 15,0 2 0-15,-3 1 0 0,-1-1-11 0,4 3 1 16,-7 4 0-16,0 3 0 0,0-3-3 0,-3-4-1 16,-1 10 0-16,1-3 0 0,-4 3 14 0,0 0-9 15,0 0 9-15,0 0-8 0,-4 0 8 0,1 3 0 16,-1 0 0-16,0-3 0 0,1 0 13 0,-1-10 2 15,-3 7 0-15,3 0 0 0,4-3 7 0,0-7 2 16,0 0 0-16,4 7 0 0,3-16 0 0,0 0 1 16,0 0 0-16,0 0 0 0,0 0-6 0,0 0-2 15,7-9 0-15,0 2 0 0,3-5-3 0,1-4-1 16,0 1 0-16,3-4 0 0,3 0-2 0,-2 0-1 0,2-9 0 16,1-3 0-16,-4 9-2 0,0-10 0 0,4 4 0 0,-4 3 0 15,0-6-8-15,0-1 0 0,-3 13 0 0,-1-15 0 16,1 12 0-16,-4-3 0 0,0 6 9 0,-4 3-9 15,1-2 0-15,-1 2 9 0,-3 6-9 0,0 1 0 16,0 0 15-16,0-1-4 0,0 10-1 0,0 0 0 16,-3-9-10-16,3 9 0 0,-7 0 9 0,7 0-9 15,0 0 0-15,-7 6 0 0,0-3 0 16,0 7 0-16,0-4 0 0,7-6-8 0,-7 3 8 0,0 6 0 16,-1-2 0-16,5 2 0 0,-1-3 0 0,4-6 0 15,0 0 0-15,-3 10-8 0,-1 2 8 0,4-5 0 16,0-7 0-16,0 9 0 0,-3 0 0 0,-1 1 0 15,4-10 0-15,0 0 0 0,0 6 0 0,0-6 0 0,0 0 0 16,0 10 0-16,0-10 0 0,0 0 0 16,0 3 0-16,0-3 0 0,0 9 8 0,0-9-8 0,0 0 0 0,0 0 9 15,0 0-9-15,0 0 0 0,0 0 15 0,0 0-4 16,0 0-1-16,0 0 0 0,0 0 2 0,0 0 0 16,0 0 0-16,0 0 0 0,-3-9-12 0,-1 6 8 15,1-4-8-15,3-2 8 0,0 9-8 0,0-3 0 16,-4-4 0-16,1-2 8 0,3 9-8 0,0-9 0 15,0 9 0-15,0 0 0 0,-4-7 0 0,4 7 0 16,0 0 0-16,-3 0 0 0,-4-9 0 0,3 9 0 16,-3 0 0-16,7 0 0 0,-7-3 0 0,3 3 0 15,-3 3 0-15,0-3 0 0,0 0 0 0,0 9 0 16,0-9 0-16,0 7 0 0,0 2-12 0,0-9 12 0,-4 3-10 16,1 10 10-16,-1-10-9 0,1 6 9 0,-5 1-8 15,1-4 8-15,0 3 0 0,0 4-8 16,0-7 8-16,0 4 0 0,0-1 0 0,0 0 0 0,0 7 0 15,-1-7-8-15,1 1 8 0,4 6 0 16,3-4 0-16,-4-3-8 0,4 7 8 0,0 0 0 0,0-4 0 0,-4 7 0 16,4 3 0-16,4 0-10 0,-8-3 10 0,4 6 0 15,4 0-8-15,-4-6 8 0,7 0 0 0,-4 0 0 16,1 2-8-16,3-8 8 0,-8 6 0 0,8-3 0 16,0-1 0-16,0-2-8 0,8 2 8 0,-5-5 0 15,1-1 0-15,-1-2 0 0,4-4 0 0,0-3 0 16,-3 9 0-16,6-9 0 0,-3 0 0 0,8 0 0 15,-8 0 8-15,3-3 0 0,1-3-8 0,-1 6 12 0,1 0-12 0,-1-3 8 16,-10 3-8-16,11 0 0 0,0-7 0 0,-1 7 0 16,1 0 0-16,-1 0 0 0,-10 0 0 0,7 0 0 15,-7 0 0-15,8 0 0 0,-8 0 0 0,10 0 0 16,1 0 0-16,-11 0 0 0,0 0 8 0,0 0-8 16,0 0 0-16,7 0 0 0,-7 0 0 0,7 0 0 15,-7 0 0-15,0 0 0 0,10 0 0 0,-10 0 0 16,7 0 0-16,0 0 0 0,1 0 0 15,-1-6 0-15,0 6 0 0,0-3 0 0,-4-3 0 0,8 2 0 16,-4-2 0-16,0 3 0 0,0-3 0 0,0 3 0 16,4-4 0-16,-4 7 0 0,0-9 0 0,0 6 0 15,3-3 0-15,-3-1 0 0,0 4 0 0,1 3 0 16,-8 0 0-16,3 0 0 0,-3 0-10 0,0 0 2 0,0 0 0 0,4-9 0 31,-4 9-20-31,0 0-3 0,7-7-1 0,-7 7 0 16,0 0 5-16,0 0 1 0,0 0 0 0,0 0 0 0,0 0 2 0,0 0 0 0,0 0 0 0,0 0 0 31,0 0-25-31,0 0-5 0,0 0-1 0,0 0 0 16,0 0-149-16,0 0-31 0</inkml:trace>
  <inkml:trace contextRef="#ctx0" brushRef="#br0" timeOffset="214020.31">26935 4181 1371 0,'0'0'60'0,"0"0"14"0,0 0-59 0,0 0-15 15,0 0 0-15,0 0 0 0,-4-3 17 0,4 3 1 16,-3-6 0-16,-1 3 0 0,0-4 2 0,-3 1 0 16,4-3 0-16,-4 5 0 0,0-2-10 0,0-3-2 15,0 6 0-15,0-4 0 0,0-2 18 0,0 6 3 16,-1-10 1-16,1 10 0 0,-3 3 15 0,3-9 3 16,-4 2 1-16,4-2 0 0,-3 9-37 0,-1-3-12 0,0-3 8 0,1 6-8 15,3 0 0-15,-4 0 10 0,1 0-10 16,-1 6 8-16,0-3 0 0,1 6 0 15,3 1 0-15,-4-1 0 0,1 4-8 0,3-1 0 0,-8 4 0 0,5-3 0 16,3 2 0-16,-4 4 0 0,4 6 0 0,-3-9 0 16,6 3 0-16,1-1 0 0,-5 1 0 0,5 0 8 15,-1-3-8-15,4-4 0 0,0 4 0 0,0 0 0 16,-3-4 0-16,3 4 0 0,7-7 0 0,-4 7 0 16,1-3 0-16,0-4 8 0,3-3-8 0,0 10 8 15,0-13-8-15,0 6 0 0,3-2 0 0,1-4 8 16,-1-3 0-16,1 6 0 0,3-6 0 0,-3 0 0 15,3 0 5-15,0-6 1 0,-3 6 0 0,3-3 0 16,0-4 2-16,0-2 1 0,0 6 0 0,0-10 0 0,-3 10 0 16,-1-12 0-16,4 2 0 0,-3-3 0 0,0 7-1 0,-1-7 0 15,-3 7 0-15,4-4 0 0,-1 4 3 16,-3-7 0-16,-3 1 0 0,3-4 0 0,-3 3-9 0,-1-3-2 16,1 7 0-16,-4-4 0 0,-4 0 1 0,4 7 0 15,-7-1 0-15,3-2 0 0,1-4 0 0,-4 7 0 16,3-7 0-16,1 7 0 0,-4-1-9 0,0 1 12 15,0 0-12-15,0-1 12 0,0 10-12 0,0 0 0 16,-1-6 0-16,1 3 0 0,0 3 0 0,-3-7-16 16,3 7 4-16,0 7 1 15,0-4-13-15,0 3-2 0,-1-6-1 0,1 0 0 16,7 0-29-16,0 0-5 0,0 0-2 0,0 0 0 16,0 0-165-16,0 0-34 0</inkml:trace>
  <inkml:trace contextRef="#ctx0" brushRef="#br0" timeOffset="214715.72">27160 3758 2044 0,'0'0'45'0,"0"0"10"0,4-13 1 0,-1 10 1 0,4-13-45 0,-3 16-12 16,3-9 0-16,4 0 0 0,-1-1 8 0,1 4-8 15,-4 3 12-15,7-4-4 0,-3-2-8 0,6 6-11 16,-6-6 3-16,3 2 0 0,0 4 8 0,0-3 0 15,-3 6 10-15,3-3-10 0,-4 3 10 0,5 0-10 16,-5 0 10-16,1 0-10 0,-1 3 0 0,-3 3 0 16,4-3 0-16,-4 7 0 0,-4 8 0 0,5-2 0 15,-5 0 0-15,4-4 0 0,-3 7 0 0,-1 3 0 16,1-3 0-16,-1 3 0 0,-3 0 0 0,0 0 0 16,-3 0 0-16,-1 0 0 0,4-3 0 0,-3-4 0 15,-8 13 0-15,4-12 0 0,0 3 0 0,-4 0 0 16,4 0 0-16,-3-4 0 0,-1 4 12 0,1-10-4 0,3 7-8 15,-1 0 12-15,5-13 0 0,-1 6 0 0,1 1 0 16,3-10 0-16,0 0-3 0,0 0-1 0,0 0 0 0,0 0 0 16,3-10-8-16,4 1 0 0,1-7 9 0,2 4-9 15,1-4 11-15,-1-3-3 0,1-6 0 0,3 6 0 16,0-9-8-16,0 3 10 0,0 0-10 0,-3-3 10 16,3 6-10-16,0-10 10 0,0 4-10 0,-3 0 10 15,-4 3-10-15,0 6 0 0,3-6 9 0,-6 6-9 16,0 0 10-16,-1 4-2 0,1 5-8 0,-4-2 12 15,-4 5 2-15,4 1 0 0,0 3 0 0,0 3 0 16,0 0-6-16,-11 0-8 0,4 3 11 0,-3 10-11 0,3-10 0 16,-4 6 0-16,4 1 0 0,0 5-12 15,-3-2 12-15,2 3 0 0,-2 2 0 0,3 1 0 0,3 3 0 0,1-3 0 16,-1 0 0-16,4 0 0 0,0-1 0 0,0 1-9 16,4 3 9-16,-1-3 0 0,1 0 0 0,3 0-10 15,0-1 10-15,-4-2 0 0,5 0-9 0,2-4 9 16,-3-2 0-16,4 5-9 15,-1-2-15-15,1 0-4 0,-4-1 0 0,0-3 0 16,7-2-138-16,-3-4-28 0,-1 3-6 0,-3-6-578 16</inkml:trace>
  <inkml:trace contextRef="#ctx0" brushRef="#br0" timeOffset="-214205.59">27809 3877 2070 0,'0'0'45'0,"0"0"10"0,0 0 1 0,0 0 3 0,0 0-47 0,0 0-12 0,11 0 0 0,0 9 0 16,-4-9 0-16,3 7 0 0,1-7-10 0,-11 0 10 15,10 3 0-15,1-3 0 0,-4 0 0 0,-7 0 0 16,11 0 0-16,-11 0 0 0,7 0 0 0,-7 0 0 15,10 6 0-15,-10-6 0 0,0 0 0 0,4 3 0 16,3 3 0-16,-7-6 0 0,0 13 8 0,0-7-8 16,0 4 0-16,-4 8 0 0,1-11 0 0,-8 5 0 15,4 4-28-15,-3 0 1 0,-4-4 0 0,-1 7 0 16,1 3 3-16,-3-3 1 0,3 0 0 0,-1-1 0 0,-2 1 23 0,3 6 0 16,3-9 0-16,1-4 0 0,-5 4 8 0,5 0 7 15,6-7 1-15,1 1 0 0,-1-1 10 0,4-9 2 16,0 0 1-16,0 0 0 0,7 3-17 0,4 3-3 15,-1-6-1-15,5-6 0 0,-1 6 6 0,3-3 1 16,-3-3 0-16,4 3 0 0,0 3-7 0,-1-7-8 16,-3-2 11-16,4 6-11 0,0 3 11 0,-1-6-11 15,1 6 10-15,-4 0-10 0,0 0 0 0,0 6 8 16,-3-6-8-16,0 3 0 0,-4 3 0 0,0-3 0 16,0 7 0-16,-4-4 0 0,-3-6 0 0,4 3 0 0,-4 7 0 15,0-1 0-15,3 4 0 0,-6-4 0 0,3 4 8 16,-4-7-8-16,1 3 0 0,-4 7 11 0,3-13-11 15,-3 13 10-15,0-4 5 0,-4-2 1 16,1-1 0-16,-1 4 0 0,1-1-28 0,-1 4-4 0,-3-7-2 0,3 7 0 16,-3-4 18-16,4-2-12 0,-1-1 12 0,1-2-10 15,2-4-4-15,-2 6-1 0,-1-3 0 0,4-6 0 32,4 0-40-32,-4-6-8 0,3 6-1 0,-3 0-1 15,0-9-111-15,3 6-23 0,-10-16-4 0,11 3-1 0</inkml:trace>
  <inkml:trace contextRef="#ctx0" brushRef="#br0" timeOffset="-213663.04">28250 3936 748 0,'0'0'67'0,"0"0"-54"16,0 0-13-16,0 0 0 0,0 0 240 0,0 0 44 16,0 0 10-16,0 0 2 0,0 0-236 0,0 0-46 15,0 0-14-15,0 0 0 0,0 0 0 0,11-6 0 0,-4 0 0 0,4 6 0 16,-4-9 0-16,3 9 0 0,-3-4 0 15,0-2 0-15,4 3 12 0,-4 3 4 0,-7 0 0 0,11-6 0 16,-1 3 4-16,1 3 2 0,-11 0 0 0,7-7 0 16,3 7-12-16,1-3-2 0,-11 3-8 0,0 0 12 15,11 0-12-15,-1 0 9 0,-10 0-9 0,11 0 8 16,-11 0-8-16,0 0 10 0,7 3-10 16,-7-3 10-16,0 0 6 0,0 0 0 0,0 0 1 0,10 0 0 15,-10 0 3-15,4 10 1 0,-4-10 0 0,3 9 0 16,-3-9-4-16,4 10-1 0,-4-1 0 0,0 3 0 15,0-2-4-15,0 2-2 0,0-2 0 0,0-1 0 16,-4 7-10-16,4-7 0 0,0 7 9 0,0-3-9 16,-3 2 0-16,3 4 8 0,0-3-8 0,0 3 0 15,0-1 9-15,0 1-9 0,0 0 12 0,0 6-12 16,0-6 13-16,0 3-4 0,0-10-1 0,0 7 0 0,3-3 0 0,-3-7-8 16,0 7 12-16,4-3-4 0,-4 2-8 0,0-5 0 15,0-1 9-15,0 0-9 0,0-9 0 0,0 10 0 16,-4-1 0-16,4-9 0 15,0 0-38-15,0 0-2 0,0 0-1 0,-3 0 0 16,-4 7-118-16,0-7-23 0,3 0-5 0</inkml:trace>
  <inkml:trace contextRef="#ctx0" brushRef="#br0" timeOffset="-213343.89">28134 4109 1555 0,'0'0'138'0,"14"0"-110"0,0 0-28 0,4 6 0 16,-4-6 63-16,4 0 7 0,-1 0 2 0,1 0 0 15,0 3-55-15,-1-3-17 0,1 0 10 0,-1 0-10 16,-2 7-8-16,2-4-8 0,-3-3 0 0,0 6-1 16,4-6-5-16,-4 0-1 0,0 0 0 0,0-6 0 15,4 3 23-15,0-4-11 0,-4 7 11 0,0-3-8 16,4-3-9-16,-4 3-2 0,0-3 0 0,3-1 0 16,-2 4-150-16,2 3-31 0</inkml:trace>
  <inkml:trace contextRef="#ctx0" brushRef="#br0" timeOffset="-212974.5">28825 3758 2098 0,'0'0'93'0,"0"0"19"0,8 0-89 0,-1 3-23 0,7 6 0 0,-4-2 0 16,4 2 0-16,-3-6 8 0,3 7-8 0,0-1 0 16,0-3 10-16,4 0-2 0,-4-2-8 0,0-4 12 15,0 0-12-15,0 0 9 0,4 0-9 0,-4 0 8 16,0 0-8-16,4-4 0 0,0-2 9 0,-1 0-9 15,-3 6 12-15,4 0-1 0,0-3-1 0,-1-3 0 16,1 2-10-16,-4-2 10 0,4 6-10 0,-4-3 10 16,0-3-10-16,-7 3-11 0,-7 3 3 0,7-7 0 15,0 4-35-15,-3-3-6 0,-4 6-2 16,3-3 0-16,4-10-65 0,-3 10-12 0,-4-6-4 0,0 2-624 16</inkml:trace>
  <inkml:trace contextRef="#ctx0" brushRef="#br0" timeOffset="-212694.35">29012 3526 403 0,'0'0'36'0,"0"0"-36"15,0 3 0-15,0 6 0 0,0 1 332 0,4-1 60 16,0 7 12-16,-4-7 3 0,3 10-311 0,1 6-63 15,-1-9-12-15,1 6-2 0,-1-4 3 0,1 8 1 16,-1 2 0-16,1-6 0 0,-1 0-15 0,-3 3-8 16,4-6 10-16,-1 6-10 0,-3-13 8 0,0 10-8 0,0-9 0 0,4 6 0 15,-4-4 8-15,3 1-8 0,-3-4 0 0,0 4 9 16,4 0-9-16,-4-7 0 0,0 1 0 0,0 2 0 31,3-6-40-31,-3 4-1 0,0-10 0 0,4 3 0 16,-4-3-144-16,7 6-29 0</inkml:trace>
  <inkml:trace contextRef="#ctx0" brushRef="#br0" timeOffset="-212394.56">29672 3808 1555 0,'0'0'68'0,"0"0"16"0,0 6-68 0,-3 4-16 16,3-1 0-16,-4 0 0 0,8 7 262 0,-4-13 49 15,-4 13 9-15,4-7 3 0,0-9-261 0,-3 7-52 16,3 2-10-16,0-9 0 15,-4 3-43-15,4-3-5 0,0 0-2 0,0 0 0 16,-7 0 2-16,3-3 0 0,1-3 0 0,-1 3 0 16,1-4-64-16,3-2-13 0,-4 0-3 0,4-1-790 0</inkml:trace>
  <inkml:trace contextRef="#ctx0" brushRef="#br0" timeOffset="-212024.55">29958 3808 2707 0,'0'0'120'0,"0"0"24"15,0 0-115-15,-7 0-29 0,7 0 0 0,-7 16 0 0,3-7 78 0,4 0 10 16,0 7 1-16,0-6 1 0,0-1-90 0,0-9-19 16,-3 9-3-16,3-9-1 15,0 0-50-15,0 0-11 0,0 0-1 0,0 0-1 16,-4-9 17-16,-3 6 3 0,0-10 1 0,0 10 0 15,0-13-11-15,0 7-3 0,3 0 0 0,1-7 0 16,-1 7-143-16,4-1-29 0,-3-9-5 0,3 7-2 0</inkml:trace>
  <inkml:trace contextRef="#ctx0" brushRef="#br0" timeOffset="-211687.92">30540 3789 2833 0,'-14'10'62'0,"3"-10"13"0,4 6 2 0,0-3 3 0,0 3-64 0,4 4-16 16,-4-4 0-16,-1 6 0 16,5-5-29-16,-1 2-10 0,1-6-1 0,3-3-1 15,-4 7-75-15,4-7-14 0,0 0-3 0,0 0-1 16,-7-7-34-16,7 7-8 0,0-3 0 0,0-13-371 15,0 7-73-15</inkml:trace>
  <inkml:trace contextRef="#ctx0" brushRef="#br0" timeOffset="-211200.9">31126 3742 2354 0,'0'0'52'0,"7"9"10"0,3-2 2 0,4-4 3 16,0 6-54-16,1-2-13 0,6 2 0 0,-4-6 0 0,1-3 0 0,3 6 8 15,0-2-8-15,4-4 0 0,3-4 10 0,-3-2-10 16,0 6 10-16,-1-3-10 0,5 3 13 0,2 0-3 15,-2-6-1-15,-1 6 0 0,4-3 9 0,-8-4 2 16,4 7 0-16,-3-3 0 0,0-3-20 0,0 3 0 16,-4 3 0-16,0-13 0 0,-4 13 0 0,1-3 0 15,0 3 0-15,-8 0 0 16,1 0-20-16,0-6-8 0,3 3-2 0,-4-4 0 16,-3 7-54-16,0 0-12 0,-3-12-1 0,3 6-1 15,-7 6-127-15,3-10-26 0,1 1-5 16,-4-1 0-16</inkml:trace>
  <inkml:trace contextRef="#ctx0" brushRef="#br0" timeOffset="-210885.74">31411 3312 1958 0,'0'0'174'0,"0"0"-139"0,-7 4-35 0,4 5 0 0,3 0 59 0,0 1 5 16,0 6 0-16,0-7 1 0,3 10-37 0,-3-4-8 15,7 1-2-15,-7 3 0 0,4 0-18 0,-1 0 0 16,1-1-13-16,-1 7 5 0,1-6 20 0,-4 9 5 16,7-2 1-16,-7-1 0 0,0 0 6 0,0-3 0 15,-3 6 1-15,3-3 0 0,-4 0 3 0,0-6 0 16,1 9 0-16,-1-9 0 0,1 6-28 0,3 0 0 15,-4-6 0-15,4 0 0 0,0 0-11 0,0-4-7 16,-3 4-2-16,3-3 0 16,0-4-35-16,3 4-7 0,4-7-2 0,0 7-613 15,-3-13-123-15</inkml:trace>
  <inkml:trace contextRef="#ctx0" brushRef="#br0" timeOffset="-206595.96">31916 3200 1335 0,'0'0'29'0,"0"0"7"15,0 0 0-15,0 0 2 0,0 0-30 0,0 0-8 0,-7 0 0 0,7 0 0 0,0 0 32 0,0 0 4 16,0 0 2-16,0 9 0 15,0-3 6-15,0-6 2 0,0 10 0 0,0-10 0 0,0 0-3 0,0 0-1 16,0 0 0-16,0 0 0 0,0 0-22 0,0 3-5 16,0 9-1-16,0-2 0 0,-4 2 3 0,4-5 1 15,-3 2 0-15,-1 7 0 0,1-4-6 0,-4-2 0 16,0 5-1-16,-1-2 0 0,5 9-11 0,-1-3 8 16,-6-7-8-16,3 10 8 0,0-3 7 15,0 0 1-15,3 0 0 0,-3-1 0 0,0 1-16 16,4 3 0-16,-1-3 0 0,0 3 0 0,1-6 0 0,-1 9-20 15,1-7 4-15,3 1 0 0,-7 0 16 0,7 0 0 16,0 3 0-16,0-10 0 0,-4 7 0 0,4-3 0 0,0 0 0 16,0-4 0-16,4 4-11 0,-4-7 11 0,0 1-10 0,0-1 10 31,0 0-27-31,3 7 1 0,-3-16 0 0,0 0 0 16,4 0-27-16,-4 0-6 0,0 0-1 0,0 0-451 0,0 0-90 0</inkml:trace>
  <inkml:trace contextRef="#ctx0" brushRef="#br0" timeOffset="-205916.18">32106 3485 115 0,'0'0'10'0,"0"0"-10"0,0 0 0 0,0 0 0 0,0 0 342 0,0 0 66 15,0 0 14-15,0 0 2 0,0 0-336 0,0 0-67 16,0 0-13-16,0 0-8 0,0 0 0 0,0 0 0 15,0 0 0-15,0 0-8 0,4-9 8 0,-1 5 0 16,4-2 0-16,-3 6 0 0,3-6 13 0,0 6-1 16,-7 0-1-16,7 0 0 0,4-3 1 0,-4 3 1 15,0 0 0-15,3 0 0 0,-3 3-13 0,1 3 9 0,-8-6-9 16,3 0 8-16,4 10-8 0,0-1 0 0,0 0 0 0,-3 1-11 16,-1-4 2-16,-3 10 0 0,0-4 0 15,0-2 0-15,0 8-5 0,-7 4-1 0,4 0 0 0,-4-6 0 16,3 3 3-16,-6 0 0 0,2 6 0 0,1-6 0 15,-3-1 12-15,3 1 0 0,-4 6 0 16,1-9 0-16,3 3 13 0,-1 0-1 0,1-1 0 0,0-2 0 16,4-6-12-16,-1 5 8 0,-3-2-8 0,4-4 0 15,-1 1 21-15,1-1-1 0,3-3-1 0,0 4 0 16,0-10 7-16,0 9 2 0,0 0 0 0,0-9 0 16,0 0-8-16,0 0-2 0,0 10 0 0,7-4 0 15,-7-6 0-15,3 3 0 0,-3-3 0 0,0 0 0 16,7 13-2-16,-7-13 0 0,0 0 0 0,7 0 0 0,-7 0-4 0,7 3-2 15,0 3 0-15,-7-6 0 0,0 0-10 0,8 3 0 16,-8-3 0-16,7 0 8 0,0 7-8 0,-7-7 8 16,10 3-8-16,-3-3 8 0,0 0-8 0,4 0 12 15,0 0-12-15,-1-3 12 0,1-4-4 0,-1 7-8 16,1-3 12-16,3-3-4 0,-3 3-8 0,3-3 8 16,-4-4-8-16,4 10 8 0,-3-6-8 0,0-4-12 15,-1 10 2-15,4-9 1 16,-7 6-16-16,4-3-3 0,-1-4-1 0,-3 4 0 15,4 3-32-15,0-3-7 0,-4-4 0 0,3 7-486 16,-3-6-97-16</inkml:trace>
  <inkml:trace contextRef="#ctx0" brushRef="#br0" timeOffset="-205183.18">32558 3410 1472 0,'0'0'65'0,"0"0"14"0,0 0-63 0,0 0-16 0,0 0 0 0,0 0 0 0,0 0 12 0,0 0 0 15,0 0 0-15,10 0 0 0,1 3-12 0,-11-3 0 16,0 0 0-16,11 0 0 16,-1 0 12-16,4 6 0 0,-7-3 0 0,4-3 0 15,0 6 17-15,-1-2 3 0,1-4 1 0,-4 0 0 0,3 6-1 0,1-3 0 16,-4 3 0-16,0-3 0 0,0 7-15 0,0-4-3 16,-3 0-1-16,-4 7 0 0,0-4-13 0,0 7 0 15,0-7 8-15,-4 1-8 0,4 9 0 0,-7-4 0 16,4 4 0-16,-4 0 0 0,-1-3 0 0,-2 2 0 15,-1 1 0-15,1-3 0 0,-1 3 0 0,-3 0 0 16,3-1 0-16,1-2 0 0,-4 3 0 0,0-10 0 16,3 10 8-16,-3-9-8 0,3 5 0 0,1-5 0 15,3-1 0-15,0 0 0 0,3-2 0 0,4-7 0 0,0 0 8 0,0 0-8 16,0 0 12-16,0 0 0 0,0 0 0 0,0 0 0 16,7-7 18-16,0 7 3 0,-3-12 1 15,6-4 0-15,1 10-34 0,0-13 0 0,-1 0 0 16,1 7 0-16,-1-4 12 0,1-9-4 15,3 0 0-15,-3 6-8 0,-1-3 11 0,4-3-11 0,-3 0 10 0,-1 0-10 16,1 6 8-16,0 0-8 0,-1-6 0 0,1 13 0 16,-4-7 0-16,3 3 0 0,-3 0 0 0,4 7 0 15,-4-4 8-15,4 4-8 0,-4 0 0 0,-4-4 0 16,1 10 0-16,-1 3 8 0,-3 0-8 0,0 0 0 16,0 0 0-16,0 0 9 0,0 0-9 0,0 0 8 15,0 0-8-15,0 0 0 0,-3 9 0 0,-1 1 0 16,1-1 0-16,-1 10 8 0,-3-10-8 0,4 7 0 0,-4 3 0 15,-1 0 8-15,5-4-8 0,-4 4 0 0,3 0 0 16,1 6 0-16,-4-6 8 0,3 0-8 0,4 3 0 0,-3-3 0 16,-1-7 0-16,1 7 0 0,3 6 0 0,3-6 0 15,-3 3 0-15,4-10 0 0,-1 7 0 0,4-3 0 16,-3-7 0-16,-1 7 0 0,4-4-10 0,0 4 10 16,1-6 0-16,-1-1-9 15,0-3-19 1,0 4-4-16,-4-7-1 0,4 6 0 0,0-3-125 0,-7-6-25 0,0 0-5 0</inkml:trace>
  <inkml:trace contextRef="#ctx0" brushRef="#br0" timeOffset="-204642.62">32953 3877 1609 0,'0'0'71'0,"0"0"15"0,0 0-69 0,0 0-17 0,-4 6 0 0,1 4 0 16,-1-7 10-16,-3 6-2 0,4 1 0 0,-4-4 0 15,0 3-8-15,0-3 10 0,-4-2-10 0,0 5 10 16,1 0 3-16,-1-2 1 0,-3 2 0 0,4-9 0 15,-1 10 1-15,-3-1 0 0,3 0 0 0,1-2 0 16,-1-4 1-16,4 6 1 0,-3-9 0 0,2 10 0 16,1-1-2-16,0-3-1 0,4 1 0 0,-1-4 0 0,1 6-2 0,3-9-1 15,0 0 0-15,3 9 0 16,1-2-3-16,-1 2-8 0,4-9 12 0,0 3-4 0,1 10 12 0,2-10 1 16,1 3 1-16,-1-3 0 0,1-3 10 0,-1 0 1 15,5 7 1-15,-5-4 0 0,1 3-12 0,3-3-2 16,-4 7-1-16,-3-4 0 0,4-3-10 0,0 3-1 15,-4 1-8-15,0-4 12 0,0 6-12 0,0-9 0 16,-4 9 8-16,4-2-8 0,-3 2 0 0,-4-9 8 16,0 0-8-16,0 10 0 0,3-1 0 0,1 0 0 15,-8 1 0-15,1-1 0 0,3 7 0 0,-4-7 0 16,-3 7 0-16,4-3 0 0,-1 2 0 0,-3-5 0 16,4-1-8-16,-8 7 8 0,4-7-8 0,0 4 8 0,4-4-12 15,-1-3 12-15,-7 4-17 0,4-1 3 0,0 1 1 0,-3-1 0 16,3-3-7-16,-4-6-2 0,1 3 0 15,-1-3 0 1,0 7-25-16,-3-7-5 0,0 0 0 0,0-7-1 16,0 4-135-16,-4-3-26 0,4 3-6 0,-3-3 0 0</inkml:trace>
  <inkml:trace contextRef="#ctx0" brushRef="#br0" timeOffset="-204354.57">32794 4053 748 0,'0'0'33'0,"0"0"7"0,0 0-32 0,0 0-8 16,0 0 0-16,7 3 0 0,-7-3 271 0,11 6 52 15,-4-3 10-15,4-3 3 0,-1 9-256 0,4-9-52 16,0 0-9-16,0 0-3 0,1 0-16 0,2-9 8 15,1 0-8-15,-1 6 0 0,5-4 12 0,-8 1-4 16,-4 3 0-16,4-3-8 0,-3-4 0 0,0 7 0 16,-1-6 0-16,-3 2 0 15,4-2-28-15,-1 9-4 0,-3-3 0 0,1-10 0 16,-1 10-133-16,-7 3-27 0,0 0-6 0,0 0-1 0</inkml:trace>
  <inkml:trace contextRef="#ctx0" brushRef="#br0" timeOffset="-203661.15">33429 4037 1638 0,'0'0'72'0,"0"0"16"15,7-6-71-15,4-4-17 0,-4 7 0 0,3-6 0 16,1 2 11-16,-4-2-2 0,4 6 0 0,-4-10 0 0,0 10-9 0,0-6 0 16,-4 2 0-16,1 7 8 0,-4 0 4 0,0 0 0 15,0 0 0-15,-4-9 0 0,1 0 12 0,-1 9 4 16,-3-4 0-16,0 4 0 0,0 0-3 0,0 4 0 15,0-4 0-15,-4 9 0 0,1-9-9 0,-4 9-1 16,3-2-1-16,-3 2 0 0,-4-6-14 0,4 10 9 16,0-10-9-16,0 6 8 0,0 1-8 0,0-1 0 15,3 7 0-15,1-7 0 0,-1 1 0 0,4 8 0 16,-3-8 0-16,2-1 0 0,1 4 8 0,4-4-8 16,-1 1 12-16,4-1-4 0,0 0 16 0,4-5 4 15,-4 5 0-15,3-3 0 0,-3-6-11 0,4 16-1 16,-1-4-1-16,1-5 0 0,0 2-15 0,-1-6 8 0,1 10-8 15,3-10 0-15,-4 6 0 0,4 1 0 16,0-1 0-16,-3 7 0 0,3-13 0 0,-4 10 0 0,4-10 0 0,1 6 0 16,-1 1 0-16,0-4 0 0,0 3 0 0,0-9 0 15,3 10 0-15,-3-1 0 0,0-9 0 0,0 9 0 16,1-2 0-16,-1-4 0 0,0 3 0 0,-4-3 0 16,4 7 0-16,0-4 0 0,0-3 0 0,-3 3 0 15,-4-6 9-15,7 10-9 0,-7-10 8 0,3 9-8 16,-3-9 10-16,4 10-10 0,-4-10 12 0,0 6-12 15,0-6 13-15,-4 9-4 0,1-9-1 0,-1 10 0 16,-3-1 0-16,-3 0-8 0,-1-2 12 0,-3-4-4 16,-4 6-8-16,1-2 0 0,-4-4 0 0,-1 6 0 15,1-3 0-15,4 1 8 0,-1-4-8 0,4-3 0 0,0 6 16 16,3-6-3-16,1-6 0 0,3 6 0 0,-1-3 11 0,5-4 1 16,-1 1 1-16,4-3 0 0,0-1-7 0,7-2-2 15,-3-4 0-15,7-3 0 0,-1 4-3 0,1-7-1 16,3 0 0-16,4-7 0 0,-1 1-13 15,1-6-18-15,3 5 4 0,0-5 1 16,0-1-112-16,-3 1-23 0</inkml:trace>
  <inkml:trace contextRef="#ctx0" brushRef="#br0" timeOffset="-173780.67">1863 6636 1767 0,'0'0'78'0,"0"0"17"0,0 0-76 0,-11 0-19 0,4-3 0 0,4-3 0 15,-12 6 47-15,8 0 5 0,4-3 2 0,-8 3 0 16,1 0-33-16,-1 0-6 0,11 0-2 0,-3 3 0 15,-12-3-13-15,5 6 0 0,-4-3 8 0,3-3-8 16,-3 7 9-16,3-4-1 0,-10 3 0 0,11 4 0 0,-1-1-8 0,-3 0 0 16,0 1-12-16,0-1 12 0,3 7 0 0,-3 3 0 15,4-1 0-15,-5 4 0 0,-2-3 0 0,3 3 0 16,3 3 0-16,0 3 8 0,4-2-8 0,-3 2 0 16,-1 6 9-16,4-6-9 0,7-2 0 0,-3 2 8 15,3 3-8-15,0-3 0 0,3 1 0 0,4-4 0 16,-3 0 0-16,6-3 0 0,1 3 0 0,0 0 0 15,3-6 0-15,7 0 0 0,-7-1 10 0,7 1-2 16,-7-3-8-16,11 0 12 0,0-4-3 0,-4-6-1 16,-4 4 0-16,8-7 0 0,-4 3 5 0,4-6 1 15,0 0 0-15,6 0 0 0,-6 0-1 0,0-6 0 16,3 6 0-16,-3-10 0 0,3 1-2 0,-3-3-1 0,-8-4 0 0,4 0 0 16,4 4-1-16,-4-4 0 0,-7-3 0 0,1 0 0 15,6 4 1-15,-7-4 0 0,0 0 0 0,4-6 0 16,-11 6-2-16,10 0 0 0,-13 0 0 0,6-2 0 15,-6 2 4-15,3-3 0 0,-4-3 0 0,4 6 0 16,-7-6 10-16,0 9 2 0,0-3 1 0,0 7 0 16,-7-4-13-16,4 0-2 0,-4 7-1 15,3-4 0-15,4 7-9 0,-3-3 0 0,-4 2 0 0,3-2 0 16,4 9 0-16,-7 0 0 0,7 0 0 0,0 0 8 16,0 0-8-16,0 0 0 0,0 0 0 0,-3 6 8 15,3 4-8-15,-7 5 0 0,7-2 0 0,7 3 0 16,-7-4-12-16,10 10 3 0,-10-3 0 0,11 0 0 15,-4 6 9-15,0-6 0 0,3-1-9 0,5 8 9 16,-5-8 0-16,4-5 0 0,-3 3 0 0,-1-1 0 0,-2-2 0 16,9-7 0-16,-3 4 0 0,0-1 0 0,1 0 0 0,2-2 0 15,1-4 0-15,3-3 0 0,-7 0 0 16,7 0 0-16,-7-3 0 0,0 3 0 0,4-7 0 0,0 4 13 16,-1-3-1-16,-3 3-1 0,1-3-11 0,-1-4 0 15,-4 4-10-15,1 6 10 0,-1-10 0 0,1 7 0 16,-4-3 8-16,0-3-8 0,4 5 14 0,-8-8-4 15,4 3-1-15,-3-1 0 0,-4 7 4 0,3-6 1 16,-3-1 0-16,0 1 0 0,-3-4-2 16,3 4-1-16,0-4 0 0,-4-2 0 0,-6-1-11 0,3 6 12 15,3-8-12-15,-6-1 12 0,-1 3-12 0,7 4 0 16,-6-13 0-16,-1 9 0 0,1 6 0 0,-1-8 0 0,-3 8 0 0,3-9 0 16,-3 10 17-16,0 0-1 0,0-1-1 0,3 4 0 15,-10-3-15-15,11 9-16 0,-4-10 3 16,0 10 1-16,3 0 12 0,-3 6 0 15,3-2 0-15,1 5 0 0,-1 0-9 0,1 1 9 0,2-4-8 0,-2 3 8 16,-1 10-9-16,1-9 9 0,-1-1-10 0,8 7 10 16,-4-7 0-16,3 10-9 0,0-10 9 0,-6 7 0 15,10-7 0-15,-7 1-8 0,3-1 8 0,4 1 0 16,-3-1-11-16,3 0 11 0,0-2-13 0,0-7 5 16,0 0 8-16,0 0 0 0,0 0 0 0,0 0 0 15,0 0 0-15,0 0 0 0,7 0 0 0,0 0 0 16,7 0 0-16,-3-7 0 0,-8-2 0 0,8 6 0 15,-1-6 0-15,1 2 0 0,-1-5 0 0,-6-1 8 16,7 4-8-16,-1-1 8 0,4 1-8 0,-10-4 8 16,6-2-8-16,1-1 8 0,0 7-8 0,-1-4 8 0,-3-3-8 0,0 7 0 15,4 0 0-15,-1-1 8 0,-6 1-8 0,6-1 0 16,-6-2 0-16,3 9 0 0,0-4 0 0,0-2 0 16,-3 6 0-16,3-3 0 0,3 6 0 0,-10 0 0 15,4-4 0-15,-4 4 0 0,10 0 0 0,1 0 0 16,-4 0 0-16,0 0 0 0,-7 0 0 0,11 4 0 15,-1 2 0-15,-3-3-8 0,0-3 8 0,4 9 0 16,-4-2 0-16,4-4 0 0,-4 9 0 0,3 1-8 16,-3-4 8-16,0 1 0 0,4-1 0 0,-4 7 0 15,4-7 0-15,-4 1 0 0,7-1 0 0,-11 7 0 0,4-7 0 16,-3 7 0-16,3-4 0 0,7-2 0 0,-14 5 0 16,11-5 0-16,-8 6 0 0,8-7 0 0,-11-6 0 0,10 6 0 15,-10-9 0-15,4 7 0 0,6-4 0 0,-6 3 0 16,-4-6 0-16,0 0 0 0,7 0 0 0,4 0 8 15,-8 0 10-15,4-9 2 0,-3 2 1 0,-4-2 0 16,0 6-21-16,10-6-15 0,-6-7 3 0,3 6 0 16,-4-5 12-16,-3-4 0 0,4 10 12 0,-4-7-12 15,7 3 19-15,-7-2-3 0,0-4-1 0,0 3 0 16,0 4-15-16,0-4 0 0,0 3 0 0,0-2-10 16,0 5 10-16,-7 1 0 0,3-1 0 0,4 4 0 15,0 6 0-15,0 0 0 0,0-9 0 0,0 9 0 16,0 0 0-16,0 0 0 0,0 0 0 0,0 0 0 15,0 0-13-15,0 0 2 0,4 9 1 0,7-3 0 16,-4-2 10-16,7 5-8 0,-4 0 8 0,1 1-8 16,-4 6 8-16,11-7 0 0,-4 10 0 0,0-10-8 15,0 7 8-15,7-7 0 0,-7 1 0 0,7 5-8 0,-7-5 8 0,8-1 0 16,-12 1 0-16,8-1 0 0,0-3 0 0,-4-3 0 16,0 4 0-16,0-4 0 0,3-3 0 0,-2 0 0 15,-1 0 0-15,-4-3 0 0,1 3 8 0,-8-7-8 16,8 4 8-16,-8-3-8 0,5-3 8 0,-5-1-8 15,8 1 8-15,-4-7-8 0,-4 7 8 0,-3-1-8 16,0-2 8-16,0-4-8 0,0 0 11 0,0-2-3 16,0 2 0-16,-3 6 0 0,3-2-8 0,-7-4 0 15,3 7 0-15,4-7 0 0,0 7 0 0,0-4 0 16,0 4 0-16,0-1 0 0,0 4 0 0,0-3 0 0,4 2-9 0,3-2 9 16,-4 6 0-16,8-3-12 0,-1-4 12 15,-3 10-10-15,4-3 10 0,7-3 0 16,-11 6 0-16,10-3-8 0,1-4 8 0,3 7 0 0,0 0 8 0,-7 7-8 15,11-7 0-15,-4 0-10 16,-7 0 1-16,4 0 0 0,0 3 9 0,-4-3 0 0,7 9 0 0,-14-9 0 16,11 6 0-16,-8-2 0 0,-6 2 0 0,-4-6 0 15,10 3 0-15,-6 6 0 0,3-2-11 0,-7 2 11 16,0 7-23-16,0-7 2 0,-7 4 0 0,3 2 0 16,-3-5-2-16,0 9 0 0,-3-10 0 0,-1 7 0 15,-3 3 3-15,3-1 0 0,-10-2 0 0,7 0 0 16,0-4 20-16,-7-2-9 0,7-1 9 0,-4 0 0 15,4-2 0-15,0 2 0 0,3-9 0 0,1 10 0 16,3-4 8-16,-4-3 3 0,11-3 0 0,0 0 0 0,0 0-11 0,0 0 0 16,0 0 0-16,0 0-11 0,0 0 11 0,0 0 9 15,11 0-1-15,-8 6-8 16,8-6 0-16,-1 3 0 0,4-3 0 0,-3-3 0 16,3 3 0-16,0-6 0 0,0 6 0 0,4-3 0 15,-4-3 0-15,0 6 0 0,0-10 0 0,4 4 0 0,-4-4 10 0,7 1-2 16,-7-10 0-16,-3 10 0 0,7-10 3 0,-1 3 0 15,1-2 0-15,-4-1 0 0,4 3-1 16,-1-6 0-16,1-3 0 0,-4 0 0 0,7-3-2 0,-7 3-8 16,-3-4 12-16,3 1-4 0,-3-3-8 0,-1-1 0 15,-3-2 0-15,0-1 0 0,-3 1 0 0,3-4 8 16,0 4 2-16,0-4 0 0,-7 4 9 0,0-4 1 16,0 4 1-16,0-1 0 0,-11 7-21 0,8 3-20 0,3-10 4 0,-7 13 1 15,3-3 15-15,-3 6 0 0,4 1 0 0,-8 2 0 16,8 0 16-16,-8 4-3 0,0 2-1 0,8 4 0 15,-4 6-12-15,3-3-10 0,-10 6 2 0,14-3 0 16,-10 9 8-16,3 1-13 0,3 6 5 16,-3-1 8-16,3 4-13 0,1 0 5 0,3 6 8 15,0 3-13-15,0 0 13 0,3 7-9 16,-3-1 9-16,11-2-8 0,-7 8 8 0,3-2 0 0,3-3-9 0,-3 9 9 16,4-10 0-16,-1-3 0 0,5 4 0 0,-5-1 0 15,1-9 0-15,3-3 0 0,0 3 0 0,-3-6 0 16,-1-3 0-16,1 3 0 0,-1-10 0 0,4 1 0 15,0-1 0-15,4-9 0 0,-4 6 0 0,4-3 0 16,0-3 0-16,-4-3 0 0,-4-3 0 0,1-3 0 16,-4-1 9-16,3 1-9 0,1-1 10 0,0-5-10 15,-8-4 10-15,8 6-10 0,-4-9 10 0,-7 4-10 0,3-1 8 16,1-6-8-16,3 3 0 0,-7-3 0 0,0 6 8 0,0 3-8 16,0-3 0-16,3 4 9 0,4 5-9 0,-7-2 0 15,4 2 0-15,0-2 0 0,3 9-12 0,-7 3 12 16,10 0-10-16,1 0 10 0,3 0-11 0,-4 3 11 15,5 9-12-15,-1-9 12 0,0 7-10 0,3 6 10 16,-3-7-8-16,1 10 8 0,-1-4 0 0,3-2 0 16,-3 3 0-16,1 2 0 0,-5 1 0 15,4-3 0-15,0 0 0 0,-3 2 0 0,-4-5 0 16,-3 3 0-16,3 2 0 0,0-2 0 0,0-3-8 0,-7 2 0 16,3 1 0-16,-3-3 0 0,7-4 8 0,-7 7 0 15,0-7 0-15,0 1 0 0,0-4 0 0,0-6 0 16,0 0 10-16,0 0-10 0,0 0 8 0,0 0-8 15,0 0 0-15,0 0 9 0,-10-6-1 0,10 6-8 0,0-10 12 0,0 1-4 16,-7-1-8-16,7-5 0 0,7-4 9 0,-7 0-9 16,10 3 0-16,-6-6 0 0,-1 0 0 0,4 0 0 15,4-3 0-15,-7 7 0 0,3-1 0 0,0-3 0 16,10 3 0-16,-3 0 0 0,-3 0 0 0,0 1-8 16,3-1 8-16,-4-3 0 0,4 9 0 0,0-2 0 15,1-4 0-15,2 3-8 0,-3 7 8 0,-3-4 0 16,0-3 0-16,3 7 0 0,-4 0 0 0,-3-1 0 15,0 4 0-15,-3-3 0 0,3 5 0 0,-7 4 0 16,0 0 0-16,7-6 0 0,-7 6 0 0,0 0 0 16,0 0 0-16,0 0 0 0,0 0 0 0,0 0 0 15,0 0 0-15,0 0 0 0,0 0 0 0,0 0 0 0,0 0 0 16,-4 10-10-16,1-4 10 0,3-3 0 0,-7 6-12 16,3 1 4-16,-6 5 8 0,6-5-13 0,-6-1 13 15,3 7-9-15,-4 0 9 0,4 2-8 16,0-5 8-16,3 6 0 0,-6 3-9 0,6-3 9 0,-3-1 0 15,4 11-9-15,-8-11 9 0,8 7 0 0,-1 1-8 0,4-8 8 16,0 1 0-16,0 0 0 0,4-3-8 0,3-7 8 16,0 7 0-16,-4-7 0 0,4 1 0 0,0-7 0 15,0 3 0-15,4-3 0 0,-4-3 0 0,0 0 0 16,4-3 0-16,-1-3 0 0,4 3 8 0,-3-7-8 16,-4 1 11-16,4-7-11 0,-1 7 12 0,1-7-4 0,-1-3 0 15,1 0-8-15,-8 4 11 0,4-4-11 0,8 0 10 0,-12 0-10 16,4 0 8-16,-7 4-8 0,0-4 0 0,4 3 9 15,-4-3-9-15,-4 1 8 0,4 2-8 0,0-3 8 16,-7 0-8-16,7 10 10 0,-3-7-10 16,-5 4 10-16,5-4-10 0,-1 7 0 15,1 2 0-15,-1 7 0 0,4-9 0 0,0 9 0 16,0 0 0-16,0 0 0 0,0 0 0 0,0 0-11 0,0 0 11 0,0 0-8 16,0 9 8-16,4-2-8 0,-1 2 8 0,1 7-8 15,-1-4 8-15,5 4-12 0,2-7 12 0,-6 10-12 16,6 0 12-16,-6 0 0 0,6 3 0 0,1-3 0 15,0-1 0-15,-1-2 0 0,-6 3 0 0,6-7 0 16,4 4 0-16,-7-7 0 0,8 7 0 0,-5-6 0 16,-3-1 0-16,4 0 0 0,-1-2 0 0,1-4 0 15,-1 6 0-15,1-9 0 0,3 0 0 0,-3 0 0 16,-8-3 0-16,1-3 0 0,3 3 0 0,3-10 0 16,-6 4 0-16,3-4 0 0,0-3 0 0,0-2 0 0,4 2 11 15,-8-3 1-15,8-6 0 0,-8 6 0 0,4 0 6 0,-3-6 2 16,3 7 0-16,-7-1 0 0,0 0-20 0,4 0-17 15,-4 0 3-15,0-3 1 0,-4 4 13 0,4-1 0 16,0-6 0-16,0 12 0 0,-7-6 0 0,3 4 0 16,-3-1 8-16,4 3-8 0,3-2 0 0,-7 5 0 15,3 1 0-15,1 3 0 0,3 2 0 0,0 4 0 16,0 0 0-16,0 0 0 0,-11 0 0 0,11 0 0 16,0 4 0-16,-7 5 0 0,4 7 0 0,3-1 13 15,0-2-2-15,0 6-1 0,0 3-25 0,0 0-5 16,10-7 0-16,-10 10-1 0,11-3 21 0,-11 0 0 0,7-3 0 15,0 3 0-15,3 3 0 0,-6-6 0 16,3 0 0-16,7 3 0 0,-3-3 0 0,-4-7 0 0,3 10 0 0,1-9 0 16,-4-4 0-16,7 0 0 0,-3 1 0 0,3 2 0 15,-4-9 0-15,-3 7 0 0,0-4 0 0,4-3 0 16,0-3 0-16,-4 0 0 0,3 0 0 0,1-3 0 16,-4-3 0-16,0 6 0 0,0-10 9 0,4 1-9 15,-4 0 0-15,0 2 8 0,-4-2-8 0,4 0 0 16,-3-1 9-16,-1 1-9 0,1-7 12 0,-4 7-12 15,3-1 12-15,1-2-4 0,-4-4 0 0,0 0-8 16,-4-2 12-16,4-1-12 16,0 0 12-16,-3 3-12 0,3-3 9 0,0 1-9 0,3 2 0 0,-3-3 9 15,0 10-9-15,4-7 0 0,3 7 0 0,-3-1 0 16,3 1 0-16,-7-1 0 0,3 1-9 0,1 0 9 16,3 9 0-16,-7 0-10 0,10 0 10 0,-6 0-8 15,3 0 8-15,7 0-8 0,-10 3 8 0,3 3-8 0,7 3 8 16,-11-2 0-16,4-4-9 0,0 6 9 15,4 1 0-15,-1 5 0 0,-2-5 0 0,-1-1 0 0,0 7 0 0,-4-4 8 16,8 4 0-16,-4-7 0 0,0 7-8 0,0 3 0 16,-4 0-10-16,4-4 10 0,-3-2 0 0,0 3 0 15,3 2 0-15,-7 1 10 0,0-3-10 0,0 0 0 16,3-4 0-16,-3-2 0 0,0 8 0 0,0-8 0 16,0 2 0-16,0 1 0 0,0-7 0 0,0 4 0 15,0-10 0-15,0 0 0 0,0 0 0 0,0 0 8 16,0 0 2-16,0 0 0 0,0 0-10 0,0 0 0 0,7-10 0 0,-7 1 0 15,-7-7 0-15,7 0 12 0,-3 7-12 0,3-10 12 16,0 0-12-16,0 4 8 0,-7-4-8 0,3 0 8 16,4-6-8-16,0 6 0 0,0 0 0 0,0 0 8 15,-4 1-8-15,4-4 0 0,4 3 0 0,7 6 0 16,-11-2 0-16,3-1 0 0,4 3 0 0,-3-2-11 16,3 5 11-16,0 1 0 0,0 0-9 0,-4 2 9 15,4-2 0-15,-3-1-11 0,0 7 11 0,-4 3-8 16,10-6 8-16,-10 6 0 0,7 0 8 0,-7 0-8 15,0 0 0-15,11 0 0 0,3 9 0 0,-4-2-8 16,-2 5 0-16,2-5 0 0,-3 8 0 0,4-2 0 16,3-4-3-16,-11 7 0 0,4 3 0 0,8-4 0 15,-5-2 11-15,-3 3 0 0,0 2 0 0,4-2 0 16,-1 3 0-16,4 0 0 0,-3-4 0 0,-7-2 0 16,6 3 0-16,1 2 0 0,-4-2 0 0,3 3 0 0,-3-10 0 15,4 7 0-15,-4-7 0 0,0 4 0 0,4-4 0 16,-8-2 0-16,4 2 0 0,0 0 0 0,0 1 0 0,-3-10 0 15,3 6 0-15,-7-6 8 0,7 0-8 0,-3 0 0 16,-4 0 0-16,14-6 0 0,-11 6 15 0,4-10-2 16,0 1 0-16,0 0 0 0,-3-7-13 0,3 7 0 15,-7-4 8-15,7-3-8 0,-3-2 0 16,-1-1 0-16,1-6 0 0,-4 0 0 0,0 3 0 0,7-4 0 16,-4-2 0-16,-3-3 0 0,0 0 0 0,0-4 0 15,0-6 0-15,-3 4 0 0,3-7 0 0,0 0 8 16,-7-3-8-16,0-3 0 0,3 3 8 0,-3 3-8 15,0-3 0-15,3 3 0 0,-6 0 0 0,3 0 0 0,0 0 0 16,-4 6 0-16,4 1 0 0,0-4 0 0,0 3 0 16,-4 4 0-16,4-1 0 0,0 13 0 0,4-3 0 0,-4 0 0 15,0 6 0-15,3 4 0 0,1 2 0 0,-1-2 0 16,4 11 0-16,0-2 0 0,-7-3 0 0,7 9 0 16,0 0-8-16,0 0 8 0,0 0 0 0,0 0 0 15,-4 9-12-15,-3 1 4 0,7-1 8 0,0 10-13 16,0 6 3-16,7 0 1 0,-7 0 0 0,11 6 0 15,-11 1 9-15,7-1-12 0,0 4 12 0,4-1-12 16,-4 4 12-16,3-4 0 0,8 4 0 0,-11 6 0 16,11-10 0-16,-11 10 19 0,10 3-3 0,-2-3-1 31,6 6-37-31,-4-3-7 0,1 4-2 0,-4-11 0 0,0 4 31 0,0 0 0 0,4-9 0 0,-4 8 0 16,4-8 0-16,3-4 0 0,0 4 0 0,-3-10 0 15,-1 3 0-15,1 0 0 0,3-3 0 0,0-6 0 16,-7-3 0-16,8 0 0 0,-8-4 0 0,3-6 0 0,1 4 0 15,-4-7-9-15,0-3 9 0,0-3-8 0,4-7 8 0,-7 4 0 16,3-3 0-16,0-1 8 0,0-5 19 16,3 2 4-16,-6-6 1 0,3-3 0 0,-3 0-20 0,3-3-4 15,-4 6-8-15,1-6 12 0,3 0-12 0,-10-3 0 16,3 3 0-16,0 3 0 0,0-3 0 0,-4 0 0 16,4-3 0-16,-7 3 0 0,0 3 0 0,0-3 9 15,0-1-9-15,-7 5 8 0,7-1-8 0,0 3 0 16,-3 0 0-16,3 10 0 0,-7-1 0 0,3 4 0 15,1-4 0-15,-1 1 0 0,1 0 0 0,-1 9 0 0,4 0 0 16,-7-10 0-16,7 10-8 0,0 0 8 0,-3 0 0 16,3 0 0-16,0 0 0 0,0 0 0 15,0 0 0-15,0 0 0 0,0 0 0 0,0 0 0 16,0 0 0-16,0 0 0 0,0 0 0 0,10 0-14 0,-3 6 5 16,4-2 1-16,6 5 8 0,-10-9 0 0,4 9 0 0,0-2 0 15,3 2 0-15,3 1 0 0,1-7 0 0,3 9 0 16,0 1 0-16,-3-4 0 0,3 7 0 0,0 0 0 15,-3-4 0-15,0 4 0 0,-1-4 0 0,-3 4 0 16,-3-7 0-16,3 7-10 0,-3-3 10 0,-4 2-10 16,0-5 10-16,-4 5 0 0,1-2 8 0,-1-4-8 15,-6 7 9-15,-1-7-9 0,1 7 12 0,-1-3-12 16,-6-4 0-16,-1 7 0 0,-3-7 0 0,0 7 0 16,0-4 0-16,-7-2 0 0,3 5 0 0,0-5-9 15,1-1-17-15,-5-3-3 0,1-6-1 16,4 0 0-16,-1 0-20 0,0 0-4 15,-6-6-1-15,-1 3 0 0,4-6-93 0,-4-7-20 16,0 7-3-16,1-7-1 0,3-3-25 0,-4 0-6 0,0 0-1 16</inkml:trace>
  <inkml:trace contextRef="#ctx0" brushRef="#br0" timeOffset="-173568.24">6054 5787 921 0,'0'0'82'0,"0"0"-66"16,7 0-16-16,0-4 0 0,-7 4 216 0,10-6 40 16,1 6 8-16,3-6 2 0,-3 3-130 0,-1-3-27 0,4 6-5 0,0 0 0 15,8 0-60-15,-15-4-11 0,10-2-2 0,-6 6-1 16,3-3-22-16,-3-3-8 0,-1-4 0 0,-3 7 9 16,0-3-27-16,-3-4-6 0,-1 4 0 0,-3-6-1 31,-3-4-135-31,-1 7-28 0,4-7-4 0,-7 3-627 0</inkml:trace>
  <inkml:trace contextRef="#ctx0" brushRef="#br0" timeOffset="-173313.92">4978 5627 1958 0,'0'0'174'0,"0"0"-139"15,0 0-35-15,0 0 0 0,-4 6 105 0,-3-3 15 16,0 3 2-16,0-2 1 0,7-4-83 0,-4 9-17 16,-3-3-3-16,7-6-1 0,-3 10-19 0,3-10 0 15,-7 0-8-15,0 6 8 16,-4-6-103-16,1-6-14 0,-1 6-3 0,0-4-534 15,-3-2-106-15</inkml:trace>
  <inkml:trace contextRef="#ctx0" brushRef="#br0" timeOffset="-172951.16">3803 6207 2545 0,'0'0'56'0,"0"0"11"0,0 0 2 16,0 0 3-16,0 0-57 0,0 0-15 0,11 0 0 0,6 0 0 0,-3-3 0 0,0-4 0 15,1 4 8-15,2-3-8 0,-3-3 0 0,4 2 0 16,3 4 8-16,0-6-8 0,4-1-12 0,-7-5-6 16,10 5-1-16,-11-5 0 15,5-4-125-15,-1 0-24 0,3 0-6 0,1 0-459 16,-7-6-92-16</inkml:trace>
  <inkml:trace contextRef="#ctx0" brushRef="#br0" timeOffset="-171789.17">1185 8019 1382 0,'-3'0'123'15,"3"0"-99"-15,3-3-24 0,-3 3 0 16,0 0 123-16,0 0 19 0,11 0 4 0,-1-6 1 15,5 6-105-15,2 0-21 0,-3 0-4 0,0-3-1 0,8-4 0 0,-5 7-1 16,1-3 0-16,7-3 0 0,-8 6-15 0,4-9 0 16,1 9 0-16,2-10 0 0,1 4 0 0,3-3 8 15,4-1-8-15,-7 1 12 0,6-4 4 0,1-2 0 16,10-1 0-16,-3 6 0 16,-3-8-2-16,-1 8 0 0,11-5 0 0,-7 5 0 0,6-9 3 0,-6 10 1 15,7-7 0-15,0-3 0 0,3 10-4 0,-6-7-1 16,-1 7 0-16,7 0 0 0,8-4 0 0,-4-3 0 15,3 7 0-15,-3-7 0 0,3 7 7 0,-3-4 0 16,4-2 1-16,3 5 0 0,-4-5 1 0,4 5 0 16,4 1 0-16,-4-1 0 0,0 1-6 0,0-1 0 15,0 4-1-15,0-6 0 0,0 5-2 0,3-2 0 0,-3 0 0 0,7-7 0 16,-3 6 1-16,-1 1 0 0,-3 0 0 16,7-1 0-16,-3 1-3 0,3-7-1 0,-4 7 0 0,4-1 0 15,-3 1-2-15,6 0 0 0,-10-7 0 0,4 6 0 16,3-2-8-16,-4-4 12 0,8 7-12 0,-1-7 12 15,-6 4-4-15,6-4-8 0,-6 0 12 0,3 7-4 16,-4-4-8-16,1 4 10 0,-4-7-10 16,7 7 10-16,3-1-10 0,-10 1 8 0,0-7-8 0,0 7 8 15,0 0-8-15,0-1 0 0,0 4 0 0,0-4 8 16,0 7 0-16,0-3-8 0,0-3 12 0,-10 5-4 16,-1-2-8-16,0-3 0 0,1 3 0 0,-1 2 0 15,4-2 13-15,-11 3-2 0,4-3-1 0,0-4 0 16,0 7 0-16,-4-3 0 0,1-4 0 0,-1 1 0 15,0 9 4-15,-6-6 1 0,-5-4 0 0,1 1 0 0,3 0 0 16,-3-1 0-16,0 4 0 0,0-4 0 0,3 1-3 0,-14 0 0 16,4-1 0-16,-1 1 0 0,1-1-12 0,-7 1 9 15,6 0-9-15,-2-1 8 0,2 4 2 0,-3-3 0 16,-3-1 0-16,0 10 0 0,-1-9-10 0,1 2 0 16,-7-2 9-16,3 0-9 0,-4 6 0 0,1-4 8 15,3-2-8-15,-7 9 0 0,0-10 0 0,4 4 0 16,-4-3-10-16,-4 6 10 15,4-7-90-15,0 1-11 0,4-1-3 0,-7-5-741 16,3 8-149-16</inkml:trace>
  <inkml:trace contextRef="#ctx0" brushRef="#br0" timeOffset="-110061.33">2282 8866 1285 0,'0'0'56'0,"0"0"13"0,0 0-55 0,0 0-14 0,0 0 0 0,0 0 0 15,-10 0 27-15,-1 6 2 0,11-6 1 0,-3 3 0 16,3-3 13-16,-11 7 2 0,4-4 1 0,4 3 0 16,3-6-35-16,0 9-11 0,-11 1 0 0,11-1 0 15,-4 1 0-15,4 5-16 0,-7-2 2 0,4 9 0 16,3-3 22-16,0-1 5 0,-7 1 1 0,7 10 0 0,-4 2-14 16,4 0 0-16,0 1 0 0,0-1 0 0,0 3 0 15,0 1 0-15,4 3 0 0,3-4 9 0,-7 1 6 0,0-1 1 16,0 1 0-16,3-4 0 0,4 0-3 0,-3-3 0 15,-4-9 0-15,4 10 0 0,3-11 16 0,-4 4 3 16,4-9 1-16,-7 3 0 0,4-7-17 16,6-6-3-16,-10-3-1 0,0 0 0 0,0 0 7 0,0 0 1 15,4-3 0-15,3 3 0 0,-7-16 3 0,3 7 1 16,4-10 0-16,-7-6 0 0,0 3-8 0,0-3 0 16,0 0-1-16,-7-10 0 0,7 7-15 0,-3-6 8 15,-8 5-8-15,8-8 0 0,-8-4 0 0,1 3-10 0,-1 1 0 16,-3-4 0-16,7 3 10 0,0-6 0 0,-4 1-9 0,1-5 9 31,-1 5-32-31,8 5-1 0,-8-3-1 0,11 4 0 0,-11 8 26 0,11-5 8 0,-3 6 0 0,3 3 0 16,-7-4 0-16,3 4 0 0,4 6 10 0,0 1-2 15,0-7 4-15,4 9 2 0,3 6 0 0,-4-2 0 16,-3-4 7-16,11 7 2 0,-8-7 0 0,8 7 0 16,0 6-23-16,-1-4 8 0,4 7-8 0,-3-3 0 15,3 3 15-15,-3 0-2 0,3 3 0 0,7 4 0 16,-7-4-13-16,7 6 0 0,4-3 8 0,-7-2-8 15,3 8 0-15,3-3 0 0,1-5 8 0,0 2-8 16,-1 3 0-16,1-6 0 0,-4 4 0 0,4-4 0 16,0 3 0-16,-4-6 0 0,4 0 0 0,-4 0 0 15,3 6 0-15,-6-2 0 0,0-4 0 0,-1 0 0 16,4 6 0-16,1-3 0 0,-8-3 0 0,7 0 0 16,-14 6 0-16,4-6 0 0,6 0-9 0,-10 3 9 15,4-3-41-15,-1 7-3 0,1-4 0 0,-7-3 0 16,3 0-140-16,-7 0-29 0,0 0-6 0,0 0-1 0</inkml:trace>
  <inkml:trace contextRef="#ctx0" brushRef="#br0" timeOffset="-109778.42">2434 9126 1958 0,'0'0'174'0,"0"0"-139"0,0 0-35 0,0 0 0 16,0 0 96-16,11 7 12 0,6 2 2 0,-10-9 1 15,4 6-89-15,0-6-22 0,-1-6 0 0,4 6 0 16,-3 0 0-16,3 0-10 0,-3 0 1 0,-1-6 0 15,1 3-44-15,-8-4-9 0,8 4-2 0,-1-3 0 16,-6-4-93-16,3 1-19 0,0-4-4 0</inkml:trace>
  <inkml:trace contextRef="#ctx0" brushRef="#br0" timeOffset="-109226.15">3115 8672 1465 0,'0'0'32'0,"0"12"6"0,0 1 2 0,0-4 2 0,0 10-34 0,0 3-8 16,0 0 0-16,-3-3 0 0,3 12 15 0,-11-3 1 15,4 7 0-15,3 2 0 0,-6-2-16 0,6 2-13 16,-6-2 2-16,-1-1 1 0,0 4 10 0,1-10-12 0,6 7 12 0,-10-7-12 15,4 3 12-15,-1-9 0 0,8 3 0 0,-8 4 0 16,4-4 0-16,3-7 11 0,-6 1-3 16,6-3 0-16,-3 3 5 0,7-10 1 0,-3 1 0 15,3-4 0-15,0 3 14 0,0-9 4 0,0 0 0 0,0 0 0 16,0 0-16-16,0 0-2 0,3-9-1 0,4 3 0 16,-3-4 14-16,3-9 2 0,-4 1 1 0,1 2 0 15,3-3-12-15,-4-6-2 0,5 3-1 0,-5-3 0 16,1 0-7-16,3-3 0 0,-4-7-8 0,4 7 12 15,-7 0-12-15,4-7 8 0,6 7-8 0,-10-7 0 16,11 17 8-16,-8-7-8 0,5 6 0 0,-5 0 0 16,8 0 12-16,-11 3-4 0,10 7-8 0,-6 0 12 15,3 2 5-15,-4-2 1 0,8 9 0 0,-11 0 0 16,3 0-6-16,-3 0 0 0,11 6-1 0,0-3 0 0,-1 7-11 16,-6-1 12-16,6-3-12 0,-6 10 12 0,6-3-3 15,-3 2 0-15,1-2 0 0,2 3 0 0,1-1-9 0,-1-2 0 16,-6 2 9-16,6 4-9 0,-3-3 10 0,8 3-2 15,-5 0-8-15,-6-1 12 0,6-2-12 0,1 3 8 16,-1 0-8-16,-3 0 0 0,1 3 8 0,2-4-8 16,-6-5 0-16,6 6 0 0,-6-4 0 0,3 4-10 15,-7-3 0-15,0 3 0 16,0-4-32-16,3-2-6 0,-3 3-2 0,-3-7 0 16,3 7-122-16,-11-7-24 0</inkml:trace>
  <inkml:trace contextRef="#ctx0" brushRef="#br0" timeOffset="-109003.74">3080 9418 748 0,'0'0'67'0,"0"0"-54"0,0 0-13 0,10-6 0 16,1 6 254-16,-8-10 48 0,8 1 10 0,0-1 1 15,3-5-245-15,0 5-50 0,3-9-10 0,-2 1-8 16,-1-1 0-16,0 0-20 0,3-12 2 0,1 2 1 16,3 1-148-1,0 3-30-15,-6-9-5 0,6 5-416 0</inkml:trace>
  <inkml:trace contextRef="#ctx0" brushRef="#br0" timeOffset="-108359.92">3489 8715 230 0,'11'-18'10'0,"-8"8"2"0,8 1-12 0,-4-1 0 15,3 4 0-15,-6-3 0 0,-1 6 149 0,4-4 27 16,-3 7 6-16,-4 0 1 0,0 0-83 0,0 0-17 15,7 7-3-15,-3-4-1 0,-1 6-5 0,4 7-1 16,-7-7 0-16,0 7 0 0,0-4-1 0,0 4-1 16,-7 3 0-16,4 6 0 0,3 0-26 0,-4 3-5 15,4 1 0-15,0-1-1 0,-7 6-23 0,7-5-5 16,0 2-1-16,0 0 0 0,0-6-10 0,0 4 0 16,7-4 0-16,-7 0 0 0,4-6 0 0,-1 9 0 15,4-9 0-15,-7-4 0 0,11 4 0 0,-11 0 0 16,3-3 0-16,4-1 0 0,-7-2 0 0,7 2 0 15,-7-5 0-15,7-1 0 0,-7 1 0 0,4-1 0 16,-4-9 0-16,0 0 0 0,0 0 20 0,0 0-2 0,0 0 0 0,0 0 0 16,0 0 6-16,0 0 0 0,0 0 1 0,0 0 0 15,-4-9-6-15,-6 6-2 0,6-4 0 0,-6-2 0 16,10-1-4-16,-11-5-1 0,1-4 0 0,6 3 0 16,-7-3 0-16,4 1 0 0,0-7 0 0,0 3 0 15,-3-3-12-15,6-4 11 0,-3-2-11 16,4 3 10-16,-1-1-10 0,4 4 0 0,0 7 0 0,4-1 0 15,-1-6 0-15,4 6 0 0,-3 0 0 0,3 0 0 16,3 4-9-16,4-4 9 0,-10 3 0 0,7 7 0 16,13-20-8-16,-13 20 8 0,3 0 0 15,-3-1 0-15,-1 4 0 0,1-3 0 0,-1 9 0 16,-6-10-11-16,6 10 11 0,1 0-10 0,-11 0 10 16,0 0-20-16,0 10 1 0,7-1 1 0,-7 0 0 0,7 1-1 15,-7 5 0-15,0 1 0 0,0-3 0 0,0 5 19 0,0 4 0 16,-7-3 0-16,7 3 0 0,-4 0-17 0,1-3-3 15,-4 0-1-15,3 0 0 0,-3 6 21 0,4-7 0 16,-1 1 0-16,-3 0 0 0,4-3 16 0,3-1 2 16,-7-2 0-16,3-4 0 0,4 1-18 0,0-4-14 15,0-6 2-15,4 10 1 0,-4-10 23 0,7 3 5 16,-4 3 1-16,4 0 0 0,0-3-10 0,0 4-8 16,4-4 12-16,-4-3-12 0,4 0 12 15,-1 6-12-15,-3-6 12 0,7 3-12 0,0-3 8 0,-3 6-8 16,3-2 0-16,0-4 0 0,4 6 0 0,-4-3 0 15,7 3 0-15,-7 1 0 0,0-4 0 0,-3 6 0 16,0-3 0-16,3-3 0 0,7 4-14 0,-7-4-3 16,-3-3-1-16,6 9 0 15,1-9-34-15,-11 0-8 0,11 0 0 0,-11 0-1 16,3 0-34-16,1-3-6 0,-4-3-2 0,0-4-594 0</inkml:trace>
  <inkml:trace contextRef="#ctx0" brushRef="#br0" timeOffset="-107568.34">4300 8546 345 0,'-10'10'31'0,"3"5"-31"15,3 1 0-15,1-4 0 0,3 4 280 0,-11 3 51 16,11 0 9-16,0-4 3 0,-7 14-256 0,7-11-51 15,-4 8-11-15,-3 2-1 0,7-3-24 0,0 3 8 16,-3-3-8-16,3 3 0 16,0-3 0-16,-4 4 0 0,4-4 0 0,0 0 0 0,0-3 0 0,-7-3 0 15,4 3 0-15,3-10 0 0,0 7 8 0,0-3-8 16,0-7 8-16,-7 7-8 0,7-7 15 0,0 1-2 16,0-10 0-16,0 0 0 0,0 3 14 0,0-3 2 15,0 0 1-15,0 0 0 0,0 0-8 0,0 0-2 16,7-10 0-16,-7 1 0 0,3-10-1 0,-3 6-1 15,0-8 0-15,0-1 0 0,0-10-3 0,0 4-1 16,0 0 0-16,0 3 0 0,0-10-14 0,7 4 9 0,-7-4-9 16,0 1 8-16,-7 9-8 0,7-3 0 15,0 2 0-15,0 5 0 0,0-1 0 0,0 9 0 0,0-3 0 0,0 7 0 16,0 0 0-16,0 9-9 0,7 0 9 0,-7 0-13 16,0 0 13-16,4 9-12 0,6 0 12 0,-6 7-12 15,3 3 12-15,-3 0-11 0,3-1 11 0,-4 4-10 16,1 0 10-16,3-3 0 0,-4 6 0 0,4 0 0 15,-3-6 0-15,6 9 0 0,-10-9 0 0,4 3 0 16,3-9 0-16,-3 6 0 0,3-10 0 0,0 3 0 16,0-2 8-16,-4-7-8 0,-3-3 8 0,7 6-8 15,-7-6 17-15,7 3-1 0,0-3 0 0,4 0 0 16,0-3 10-16,-8-3 2 0,8-7 0 0,-8 1 0 16,4-1-4-16,0-2-1 0,0-4 0 0,-7 3 0 15,11-6-7-15,-7-3 0 0,-4 6-1 0,0-6 0 0,0 0-15 16,0 3 9-16,-4-9-9 0,4 9 8 0,-7-3-8 15,7 0 0-15,0 3 0 0,0-3 8 0,-4 0-8 16,4 6 0-16,0 3 0 0,4-3 0 0,-8 10 0 0,4-1 0 16,0 1 0-16,0 3 0 0,0 6 0 15,0 0 0-15,0 0 0 0,0 0 0 0,0 0-9 0,0 0 9 16,0 0-12-16,4 15 12 0,3-5-9 0,-7 6 9 16,4 2 0-16,-4 1-9 0,0 0 9 0,0 6-10 15,7-6 10-15,-4 6-10 0,1-6 10 0,3 9 0 16,-7-3 0-16,3 3 8 0,4-3-8 0,-3 4 12 15,-1-1-4-15,4 3 0 0,-3-3-8 0,3 1 0 16,-4-4 0-16,5 3 0 0,-1 0 0 0,0-3 0 16,-4-6 0-16,4 6 0 0,-3-6 0 0,6 0 0 0,-6 0 0 0,3 3 0 15,-4-10 0-15,1 4 0 16,3-7 0-16,-3 7 0 0,3-7-12 0,-7-6 4 0,0-3 0 0,0 0 0 31,0 0-30-31,0 0-6 0,0 0 0 0,0 0-1 16,0 0-115-16,3-3-24 0,4-6-4 0</inkml:trace>
  <inkml:trace contextRef="#ctx0" brushRef="#br0" timeOffset="-107011.06">5084 8176 1990 0,'0'0'88'0,"0"0"19"0,-4 3-86 0,4-3-21 16,0 0 0-16,-11 0 0 0,1 10 12 0,-4-10-1 16,3 6-1-16,-3-3 0 0,3 6-10 0,1 7 0 15,-4-6 0-15,3 5 0 16,-3-2-33-16,-7 2-9 0,7 4-2 0,-7 0 0 0,7 6 22 0,-4-6 4 15,0 0 1-15,4 6 0 0,4-6 17 0,-5 6 0 16,5 0 0-16,-1-3 0 0,1 3 0 0,6-9 0 16,-3 2 0-16,4-2 9 0,3 3-1 0,0-7-8 0,3 4 12 0,4 0-4 15,-7-4 0-15,4 4-8 0,6-7 12 16,1 1-4-16,-1-1 4 0,5 1 1 16,-1-4 0-16,7-3 0 0,4 3 1 0,-8-3 0 0,8-3 0 15,-4 7 0-15,0-7 2 0,4 3 0 0,-4-3 0 0,4 6 0 16,-1-6-16-16,1 6 0 15,0-2 8-15,-4 5-8 0,4-9 0 0,-8 9 0 0,1-2 8 0,-4-4-8 16,-3 6 0-16,3-3 8 0,-11 4-8 0,4-1 0 16,-3 1 12-1,-1 5-4-15,1-2-8 0,-4 9 12 0,0-3 11 0,-4-1 1 0,-3 11 1 0,-3-10 0 16,-1 15 4-16,-3-6 1 0,0-3 0 0,3 4 0 16,-10-4-10-16,7 3-3 0,-7-3 0 0,0 3 0 15,3-9-1-15,-7 6 0 0,4-6 0 0,0-3 0 0,7 2 8 16,0-8 0-16,0-1 1 0,-7-3 0 0,6-2-25 0,-2-4 8 15,3 0-8-15,-4-4 0 16,8-2-18-16,-8-3-9 16,0-1-1-16,4 1-1 0,-4 0-140 0,4-1-28 0,0-6-6 15</inkml:trace>
  <inkml:trace contextRef="#ctx0" brushRef="#br0" timeOffset="-106290.39">981 10117 1843 0,'0'0'164'0,"0"0"-132"16,0 0-32-16,0 0 0 0,0 0 20 0,0 0-4 16,0 0 0-16,10 0 0 0,1-3-16 0,-1 3 0 15,1 0 0-15,0 0 0 0,3 0 0 0,0 0 0 16,7 0 0-16,-3 0 0 0,3 0 0 0,11 0 0 15,-4-6 0-15,4 6 0 0,-4-10 0 0,11 7 0 16,-4-3 0-16,7 3 0 0,-3-7 12 0,7-5-2 16,3 8 0-16,1-2 0 0,-1 6 18 0,7-7 4 15,4 4 1-15,0-3 0 0,0 6-9 0,0-4-3 16,4-2 0-16,3 0 0 0,0-1 11 0,3 1 1 0,5-1 1 0,2-2 0 16,-3 2-10-16,7 1-1 0,-3 9-1 0,3-9 0 15,4 5-6-15,-1-2 0 0,-2 6-1 0,2 0 0 16,-6 0 0-16,7 0 0 0,6 0 0 0,-10 0 0 15,4 6 9-15,0-2 1 0,-11-4 1 0,7 9 0 16,4-9-2-16,-8 6 0 0,-6-3 0 0,-1 4 0 16,1-4-1-16,-1 3-1 0,-10-6 0 0,0 6 0 15,0-6 2-15,0 4 0 0,0-4 0 0,-7 0 0 16,4 0-5-16,-11-4-1 0,3-2 0 0,-7 0 0 16,1 3-7-16,-8-4-2 0,0 4 0 0,-3-3 0 15,3 6-9-15,-7-9 10 0,-3 5-10 0,3-5 10 16,-3 0-10-16,0 2 0 0,-11-2-12 0,3 0 12 15,-6-1-116-15,3-6-15 16,-3 7-3-16,3 0-1011 0</inkml:trace>
  <inkml:trace contextRef="#ctx0" brushRef="#br0" timeOffset="-104180.5">11204 6520 1537 0,'14'0'68'0,"-14"0"14"0,0 0-66 0,0 0-16 15,0 0 0-15,0 0 0 0,0 0 43 0,0 0 5 16,0 0 0-16,0 0 1 0,7 7-8 0,-3 2-1 16,-4-9-1-16,0 9 0 0,0 1-11 0,3-1-3 15,-6 1 0-15,3-1 0 0,-4 4 0 0,4-1 0 16,0-2 0-16,-3-1 0 0,-4 7 0 0,7-1 0 16,3-2 0-16,-3 3 0 0,-3-4-7 0,3 10-2 0,0-3 0 0,7 0 0 15,-4 9-6-15,4-3-2 0,-7 3 0 16,4-3 0-16,3 0 1 0,0 4 0 15,-7-1 0-15,4 0 0 0,3 7 1 0,0-7 0 0,0 6 0 16,-4-5 0-16,1 5-2 0,3 7 0 0,3-4 0 16,-2 1 0-16,-12 6 3 0,8-6 0 0,6 12 0 0,-3-6 0 15,0 3-1-15,-3-3 0 0,3-1 0 0,0 5 0 16,7-5-10-16,-7 11 0 0,-3-1 9 0,3 0-9 16,3 10 0-16,1-3 9 0,-8-4-9 0,1 7 0 15,6 0 9-15,-3-4-9 0,1 7 0 0,-8 3 9 16,-4-3-9-16,4 9 8 0,7-3-8 0,-3 0 8 15,-11 0 5-15,3 1 1 0,15 8 0 0,-11-3 0 16,-4 4-14-16,1-4 0 0,3-5 0 0,7 8 0 16,0-9 0-16,-4 7 11 0,-3 2-2 0,0 1 0 15,11-10-1-15,-8 6 0 0,-3-6 0 0,0 7 0 0,4 2 0 0,-1-2-8 16,4 2 12-16,-7-2-4 0,-7-4-8 0,7 3 0 16,7 4 9-16,-7-4-9 0,-14 4 0 0,11-1 0 15,6-2 0-15,4-1 0 0,-7-3 8 0,4 4-8 16,-4 2 10-16,0-2-10 0,3-7 0 15,-3 9 0-15,-7-9 0 0,7 7 0 0,4 2 0 0,-4-2 0 16,-11-1 0-16,4-3 0 0,4 4 0 0,-1-7 0 16,1 6 0-16,-4-3 0 0,-4 4 0 0,7-7 0 15,4 0 0-15,0 0 0 0,-7-3 0 0,4 3 8 16,6 0-8-16,4 7 0 0,-7-10 0 0,4-3 8 16,-4 6-8-16,11-3 0 0,-1-3 0 0,-6-4 0 0,-8 14 8 0,8-11-8 15,13-2 0-15,-6 0 0 0,-11 0 0 16,3-1 0-16,5 1 8 0,-1 0-8 0,-4-4 0 0,-3 4 9 15,0 0-9-15,4 0 0 0,6-1-10 0,-6-2 10 16,-4-4 20-16,0 7 9 0,7 0 3 16,0-1 0-16,0 1-32 0,-4 0 0 0,4 6 0 0,1-6 0 15,2-1 11-15,-3 1-11 0,-7 0 12 16,7-1-12-16,4 7 8 0,-4-3-8 0,-7-3 0 0,0 0 0 16,3-1 0-16,1-2 0 0,-4 3 0 15,0-1 0-15,-4 1 0 0,1 0 0 0,6 0 0 0,-6-1 0 16,-1-2 0-16,4-4 0 0,4-2 0 0,-1 8 0 15,-6-8 0-15,-1 8 0 0,4-8 0 0,7 5 0 16,-3-5 0-16,-1-1 0 0,-3-3 0 0,4 0 0 16,7 7 0-16,-8-4 0 0,-6 0 0 0,-1 1 0 15,8-1 10-15,-1 0-10 0,-3 0 8 0,0-9-8 0,0 0 15 16,0 3-3-16,4-3 0 0,-4 0 0 0,0 0-3 0,0-6-1 16,3 6 0-16,1-1 0 0,-1 1-8 0,-3 0 0 15,4-6 0-15,-4-4 0 0,7 4 0 0,-7 3 0 16,-4-4 0-16,4-2 0 0,7 3 28 0,-3-1 3 15,-8 4 1-15,4-3 0 0,0-1-32 0,0-2 0 16,-3-1 0-16,3 4 0 0,-7-7 0 0,7-3 0 16,3-3 0-16,-3-3 0 0,-3 4 0 0,-1-8 0 15,8 1 0-15,-8-3 0 0,1 3 0 0,-1-10 0 16,8 7 0-16,-1-7 0 0,1 1 0 0,-4-1 0 16,0 0 0-16,0-9 0 15,0 0-22-15,0 7-7 0,0-4-2 0,0-3 0 16,0 0-1-16,0 0 0 0,0 0 0 0,0 0 0 15,0 0-128-15,0 0-25 0,0 0-6 0</inkml:trace>
  <inkml:trace contextRef="#ctx0" brushRef="#br0" timeOffset="-102329.35">13388 7006 1324 0,'0'0'118'0,"0"0"-94"16,-7-6-24-16,0-3 0 0,3-1 58 0,-3 1 7 15,4 0 2-15,-4-1 0 0,3 4-47 0,-3-4-10 16,4 1-2-16,-5 3 0 0,1 3-8 0,0-4-11 16,0 4 3-16,0-3 0 15,-3 6-20-15,-1 0-3 0,4 0-1 0,-4 0 0 0,1 6 52 0,-1-3 9 16,-3 4 3-16,4-4 0 0,-1 3-20 0,-3 3-3 15,0 1-1-15,3 6 0 0,1-4-8 0,-1 7 8 16,0 6-8-16,4-6 8 0,-3 6-8 0,-4 3 0 16,0 7 0-16,-1-1 0 0,5 1 0 0,3 2 0 15,-4 1 0-15,1 6 0 0,3 0 0 0,0 0 0 0,3-1 0 0,1 1 0 16,3-6 0-16,0 0 0 0,7-4 0 0,-4 1 0 16,4-7 0-16,4 0 0 0,3-3 0 0,-4-6 0 15,1 6 15-15,3-6 1 0,0 0 0 0,0-4 0 16,4 1-1-16,0-3 0 0,-1-4 0 0,4-3 0 15,1 4 5-15,2-4 0 0,-3-6 1 0,1 0 0 16,-5-6-5-16,4 6-2 0,4-10 0 0,-7 4 0 16,3-3 9-16,0-1 1 0,-3 1 1 0,-1-10 0 15,1 10-1-15,0-7 0 0,-1 6 0 0,1-8 0 16,-4 2-11-16,0-3-2 0,-3 0-1 0,-1 1 0 16,1-1 0-16,-4 3 0 0,0-3 0 0,-7 0 0 15,0-6-2-15,0 6-8 0,0 1 12 0,-7-7-4 16,-4 6-8-16,4 3 0 0,-3-3 0 0,-1 4 0 15,-3 5 0-15,0 1 0 0,-4-1 0 0,1 7 0 16,-5-3 0-16,1-3 0 0,4 9 0 0,-4 0-11 0,3 0 11 0,0 6 0 16,1-6 0-16,-1 3 0 0,4-3 0 0,0 0 0 15,3 6 0-15,-3-3 0 0,3-3 0 0,4 0 0 16,-3 0 0-16,3 0 0 0,0 7-15 0,0-4-1 16,7-3 0-16,-7 0 0 15,3 6-94-15,4-6-19 0,0 0-4 0,-7-6-1 0</inkml:trace>
  <inkml:trace contextRef="#ctx0" brushRef="#br0" timeOffset="-101574.9">13712 7141 2286 0,'0'0'101'0,"-3"3"21"0,3-3-98 0,-4 16-24 0,4-6 0 0,0 5 0 15,0-2 0-15,0-4 0 0,4 7 0 0,-1 3 0 0,5-1 0 0,-5 1-9 16,1 6 9-16,3-6-13 15,-4-3-35-15,4 9-6 0,-7-6-2 0,4 0 0 16,-1 6 19-16,1-7 3 16,-1 1 1-16,1-3 0 0,-1 3 21 0,1-7 4 0,-1 4 8 0,-3 0-13 15,4-4 13-15,0 4 0 0,-1-7 0 0,-3 7 0 16,0-7 0-16,0 1 0 0,0-1 0 0,0 1 0 0,4-1 0 0,-4-3 0 16,0-6 0-16,0 0 0 0,0 3 0 0,0-3 10 15,0 0-10-15,0 0 8 0,0 0 9 0,0 0 2 16,0 0 0-16,0 0 0 0,-4-9 5 0,1 0 2 15,-5-1 0-15,5-5 0 0,-1-4-7 0,1 0-2 16,-1 0 0-16,1-6 0 0,-1 0-7 0,4-3-2 0,0-1 0 0,4 4 0 16,-1-9-8-16,1 12 0 0,-1-9 0 0,4 9 0 15,1-3 0-15,6 6 0 0,-4-6-11 16,4 0 11-16,-3 6 0 0,3-3 0 0,0 0 0 0,0 3-8 16,4 0 8-16,-4 4 0 0,0 2 0 0,-3-3-8 15,3 4 8-15,0 5 0 0,-4-2 0 0,-2 9 0 16,-8 0 0-16,10-6 0 0,1 12 0 0,-4-6 8 15,-7 0-8-15,7 16 0 0,-4-4-11 0,-3-2 11 16,0 5-12-16,-3-2 12 0,-1 9-13 0,1-3 5 16,-1 0 8-16,-3 6-10 0,-3-3 10 0,3-1-10 15,-4 8 10-15,0-4 0 0,4-3-9 0,0 3 9 16,0 0 0-16,0-3 0 0,4 0 0 0,-1 0 0 16,1-3 0-16,-1 6 0 0,1-10 0 0,3-2 0 15,0 3 0-15,3 2 10 0,1-8-10 0,-4-1 10 16,3 7 4-16,4-7 1 0,-3 1 0 0,-1-4 0 15,4 3 2-15,0-5 1 0,0 5 0 0,0-3 0 0,0-3-4 16,1 4-1-16,-1 2 0 0,0-9 0 0,3 9-13 0,-3-9 8 16,-7 0-8-16,7 7 0 0,4-4 0 0,-4 3 0 15,0-3 0-15,4 4 0 0,-11-7-15 0,7 3-5 16,0 3-2-16,0-6 0 16,-7 0-34-16,7 0-6 0,-7 0-2 0,10 0 0 15,-3-6-20-15,4 3-4 0,-7-4 0 0,6-2-447 16,-3-1-89-16</inkml:trace>
  <inkml:trace contextRef="#ctx0" brushRef="#br0" timeOffset="-101006.73">14298 7217 1782 0,'-10'6'79'0,"10"-6"16"0,-4 9-76 0,0-3-19 0,1 4 0 0,3-1 0 15,-4 1 29-15,4-1 3 0,0 7 0 0,4-4 0 16,-4 4-32-16,0-3 0 0,3 9 0 0,1-10 0 16,-4 4 0-16,4-7 0 0,-1 7 0 0,-3-4 0 15,4-2 0-15,-1-1 0 0,-3 7 0 0,0-7 0 16,4 1 0-16,-4 5 8 0,0-5-8 0,0-7 0 16,3 6 0-16,-3 4 11 0,0-13-11 0,0 9 10 15,0 1-10-15,0-10 10 0,0 0-10 0,0 3 10 16,0-3 12-16,0 0 2 0,-3 9 1 0,3-9 0 0,0 0-25 15,0 0 0-15,0 0 0 0,0 0 0 16,-7-3 22-16,0-3-1 0,3-4 0 0,0 1 0 0,1 0 7 0,-1-7 0 16,4-3 1-16,-3 0 0 15,3 0-7-15,0-6-2 0,0 7 0 0,0-8 0 16,3 5-20-16,-3-5 8 0,0 1-8 0,4-3 0 0,-4 9 0 0,7-6 8 16,-3 6-8-16,3 1 0 0,0 2 8 0,-4-3-8 15,4 10 8-15,0-7-8 0,0 7 8 0,0-7-8 16,4 7 10-16,-4-1-10 0,4 1 8 0,-4 6-8 15,0-4 0-15,0 4 0 0,3-3 9 0,-3 6-9 16,-7 0 8-16,11 0-8 0,-4 9 0 0,4-2 8 16,-4-4-8-16,3 6 0 0,1 7 0 0,-4-7 0 15,3 7 0-15,1-4 0 0,0 7 0 0,-4 6 0 0,3-6 0 0,1 6 0 16,-4-6 0-16,4 6 0 0,-4 0 8 0,0-3-8 16,3 3 0-16,-3-6 0 0,0 0 0 0,0 6 0 15,0-6 0-15,0-4 0 0,1 4 0 0,-5 0 0 16,1-3-10-16,-1-7 10 0,1 7 0 0,-4-4-9 31,0-2-15-31,0-1-2 0,0-9-1 16,0 10 0-16,-4-1-18 0,1-3-4 0,-1 4-1 0,-3-1 0 15,0-3-74-15,-4-2-16 0,1 2-2 0,-1-3-630 0</inkml:trace>
  <inkml:trace contextRef="#ctx0" brushRef="#br0" timeOffset="-100761.39">14139 7599 1670 0,'0'0'74'0,"0"0"15"0,0 0-71 0,0 0-18 16,4-9 0-16,6 6 0 0,1-4 108 0,7-2 17 15,-1 3 4-15,1-4 1 0,3 1-78 0,0-1-15 16,0 1-3-16,1-7-1 0,2 7-46 0,-3-4-10 15,1-2-1-15,-5-4-1 16,1 9-6-16,0-8-1 0,-4 2 0 0,3-3 0 16,-6 3-48-16,3-2-9 0,-3-1-3 0,-4 3-460 15,3 4-93-15</inkml:trace>
  <inkml:trace contextRef="#ctx0" brushRef="#br0" timeOffset="-100396.73">14796 6956 864 0,'0'0'76'0,"0"0"-60"0,0 0-16 0,0 16 0 0,0-4 324 0,0 4 61 16,3-6 13-16,1 8 2 16,-1-2-326-16,1 3-66 0,-1-3-8 0,1 6-11 15,-4-7 0-15,3 10 0 0,-3-12 0 0,0 12 0 0,-3 0-11 0,3-6-2 16,-4 6-1-16,1-6 0 16,-1 0 15-16,1-1 10 0,3 7-12 0,0-6 12 0,0 0 0 0,0-3 0 15,-4-4 0-15,4 4 0 0,0 3-8 0,0-4 8 16,0-5 0-16,0 9 0 0,0-10-21 0,0 0 2 15,0 1 1-15,0-4 0 16,0 4-38-16,0-10-7 0,0 0-1 0,0 0-1 16,0 0-136-16,0 0-27 0,0 0-6 0</inkml:trace>
  <inkml:trace contextRef="#ctx0" brushRef="#br0" timeOffset="-99744.81">15032 7028 1566 0,'0'0'69'0,"0"0"15"0,0 0-68 0,0 10-16 16,3-4 0-16,1 3 0 0,-1 1 13 0,1-1-1 0,-4 7 0 0,0-3 0 16,4 2-12-16,-1 4-10 0,-3 0 2 0,0-3 0 15,0 2 0-15,0 1 0 0,4 6 0 0,-4-6 0 16,-4 6 8-16,4 0 0 0,4-3 8 0,-4-3-8 15,0 6 24-15,3-6 1 0,-3 6 0 0,4-6 0 16,-1-4 8-16,-3 4 2 0,0-3 0 0,4-4 0 0,-4 4-3 0,3-6 0 16,-3 5 0-16,0-5 0 0,0-7 4 15,0-3 0-15,0 0 0 0,0 0 0 0,-3 9-14 0,3-9-2 16,0 0-1-16,0 0 0 0,0 0-11 0,0 0-8 16,-4-3 9-16,-3-3-9 0,4-4 0 0,-4 1 0 15,3 0 0-15,0-7-10 0,1 3 1 0,-1-5 0 16,1-4 0-16,3 9 0 0,-4-12 9 0,4 6-10 15,0 0 10-15,0 1-10 0,4-8 10 0,-4 11-13 16,3-4 5-16,4 10 8 0,-3-7-10 0,3 13 10 16,-3-7 0-16,3 4-9 0,0 3 9 0,0-3 0 15,0 6 0-15,3-4-8 0,-3 4 8 0,8 4 0 16,-5-4 0-16,1 0-8 0,3 0 8 0,-4 6 0 16,5-3 0-16,-1 3 0 0,7-3 0 0,-4 7 11 15,-6-4-3-15,3 4 0 0,4-1-8 0,3 0 0 16,-3 1 0-16,-1-1 0 0,1 1 0 0,-1-4 0 0,5 10-12 15,-5-7 12-15,1 0 0 0,0 1 0 0,-1-1 0 0,1 1 0 16,-4-1 0-16,0 0 0 0,0-2 0 0,-3 2 0 16,-1-6 0-16,4 3 13 0,-6-2-3 0,-1 2-1 15,0-3 11-15,3 3 1 0,-10-6 1 0,0 0 0 16,0 0 3-16,7 0 1 0,-7 0 0 0,0 0 0 16,4-9 14-16,-1 3 4 0,1-4 0 0,-1 1 0 15,-3-1-4-15,0 1 0 0,0 0 0 0,0-7 0 16,-3 3-12-16,3-5-2 0,-4-4-1 0,4 3 0 15,-3-3-13-15,3 0-4 0,-4 0 0 0,1-3 0 16,-1 6-8-16,1-6 0 0,-1 6-12 0,1 0 12 16,3-6-32-1,-4 10 2-15,1-4 0 0,-1 0 0 0,4 0-86 0,0 0-18 16,0 4-3-16,0-11-523 0,4 14-104 0</inkml:trace>
  <inkml:trace contextRef="#ctx0" brushRef="#br0" timeOffset="-99324.75">16235 6768 230 0,'-11'28'20'0,"8"-18"-20"0,-1-1 0 0,-3 7 0 16,4 3 456-16,-1-1 86 0,1 8 18 0,-1-1 3 16,1-7-454-16,-5 8-90 0,5-5-19 0,-4 5 0 31,3 2-25-31,-3-3-3 0,4 0 0 0,-1-6 0 0,1 0 6 0,-1-1 1 0,4-2 0 0,0 3 0 16,-3-3 21-16,6-4 0 0,1-2-9 0,-1-1 9 15,4-3 0-15,0 4 0 0,0-1 0 0,0 0 0 16,4-2 0-16,0-4 0 0,-1 3 8 0,4-3-8 15,0 4 0-15,8-1 8 0,-5-6-8 0,1 3 0 16,-4-3 9-16,0 6-9 0,7-3 8 0,-3-3-8 16,0 0 8-16,3-3-8 0,0-3 0 0,0 3 8 0,4 3-8 0,-4-6 0 15,0 6 9-15,4-10-9 0,-4 10 8 16,-3-6-8-16,3-4 8 0,-4 7-8 0,5-3 0 0,-5-3-12 16,-3-1 2-16,0 1 0 15,0-1-46-15,-3 1-8 0,0 0-3 16,-1-1-516-16,-3 1-103 0</inkml:trace>
  <inkml:trace contextRef="#ctx0" brushRef="#br0" timeOffset="-99035.53">16274 6696 921 0,'0'0'82'0,"0"0"-66"0,0 0-16 0,0 0 0 16,0 0 282-16,0 0 53 0,7-6 10 0,3 6 3 15,-3 0-291-15,0-3-57 0,8 3-12 0,-5-7-3 16,-10 7-5-16,7-3 0 0,4-3-1 0,-1 6 0 31,1-9-4-31,-1 9-1 0,1-10 0 0,0 4 0 0,3-4 14 0,-4 1 2 0,1 6 1 0,-1-7 0 16,5 4-11-16,-5-3-1 0,-3-1-1 0,4 4 0 31,-4 3-70-31,0-3-15 0,0 6-2 0,-7 0-1 0</inkml:trace>
  <inkml:trace contextRef="#ctx0" brushRef="#br0" timeOffset="-98778.23">16143 7107 1785 0,'7'0'159'0,"4"0"-127"16,6 0-32-16,5-6 0 0,-1 6 65 0,0-4 7 0,4-2 2 0,-1-3 0 15,8 6-62-15,-4-7-12 0,0 1 0 0,1-4 0 31,-1 10-53-31,-3-6-7 0,-4-1 0 0,0-5-1 16,-3 5-60-16,3-6-12 0,-7 4-3 0,0-4 0 16,0 4-16-16,-3-4-4 0</inkml:trace>
  <inkml:trace contextRef="#ctx0" brushRef="#br0" timeOffset="-98436.62">16757 6768 1058 0,'0'0'47'0,"0"0"9"0,0 0-44 0,0 10-12 0,-4-4 0 0,4 3 0 15,0 1 92-15,-3-7 17 0,3 12 3 0,-4-5 1 16,-3-1-32-16,4 7-6 0,-1-7-2 0,1 4 0 16,-1 3-30-16,1-1-7 0,-1 4 0 0,-3 0-1 15,7-3-14-15,-3-4-2 0,-1 7-1 0,0-3 0 16,4 2-3-16,0-2-1 0,-3 3 0 0,-1-3 0 0,4-4-2 16,4 4-1-16,-4-1 0 0,3-2 0 0,-3 3 3 0,0-7 1 15,8 1 0-15,-5-1 0 16,1 0 7-16,3-2 2 0,-4 2 0 0,4 0 0 0,0-5 3 15,0 2 1-15,0 3 0 0,4-3 0 0,3-2-6 0,-3 2-1 16,-1-3 0-16,1-3 0 16,-1 0-12-16,5 6-9 0,-5-6 12 0,4 0-12 0,0 0 8 0,0-6-8 15,4 6 0-15,-4 0 0 0,0 0 0 0,4-9 0 16,-4 9 0-16,0-10-9 0,-3 10 1 0,3-9 0 16,-4 3 0-16,1 2 0 15,0-2-30-15,-1 3-6 0,1-6 0 0,-4 2-1 16,0-2-93-16,0 0-18 0,0-1-4 0,-3 4-633 0</inkml:trace>
  <inkml:trace contextRef="#ctx0" brushRef="#br0" timeOffset="-98081.73">17159 6878 1094 0,'0'0'48'0,"0"0"11"0,0 0-47 0,0 0-12 0,0 0 0 0,-3 16 0 16,3-7 208-16,0-9 40 0,-4 9 8 0,1 1 2 16,3-1-211-16,-4 7-47 0,-3-7 0 0,3 1 0 15,1-1-9-15,-1 0 9 0,1-2-10 0,-4 8 10 16,0-5 0-16,3-1 0 0,-3 4 0 0,4-4 0 16,3 7 0-16,-4-7 0 0,1 7 0 0,3-3 0 0,0-7 0 15,0 3 0-15,0 1 0 0,3 5 0 0,1-5 0 0,-1-1 0 16,1 1 0-16,3-1 0 0,-4 0 0 0,4-2 0 15,0 2 0-15,0-6 0 0,0 7 0 0,1-4 0 16,-1-6 0-16,3 3 0 0,1 3 8 0,-1-6-8 16,4 0 12-16,1 0-12 0,-5 0 15 0,4-6-4 15,0 3-1-15,0-3 0 0,4-4-10 0,0 7 0 16,-4-6 0-16,0 2 8 16,0-2-36-16,0 0-7 0,-3-1-1 0,-1 4-1 15,1-4-134-15,-4 1-26 0,4 0-6 0,-8-7-1 0</inkml:trace>
  <inkml:trace contextRef="#ctx0" brushRef="#br0" timeOffset="-97790.89">16983 6812 1846 0,'0'0'82'0,"0"0"17"16,0 0-79-16,10 0-20 0,1 0 0 0,3 0 0 15,-3 0 27-15,6-6 1 0,-3 6 1 0,0-3 0 16,1-4-19-16,2 4-10 0,-3-3 10 0,0-3-10 16,1-1-8-16,2 4-8 0,-6 3-2 0,-1-7 0 0,1 1-6 0,3-1 0 15,-3-5-1-15,-1 5 0 16,1 1-13-16,-1 3-2 15,1 3-1-15,-4-7 0 0,-3 4-108 0,-4 6-22 0</inkml:trace>
  <inkml:trace contextRef="#ctx0" brushRef="#br0" timeOffset="-97606.41">17011 7091 1566 0,'0'0'34'0,"0"0"7"0,0 0 2 0,0 0 1 0,3 10-35 0,-3-10-9 15,8 6 0-15,2-6 0 0,1 3 12 0,-1-3 0 0,1 0 0 0,3-3 0 16,-3-3-12-16,6 2-17 0,-3-5 4 0,0 0 1 31,4-7-68-31,0 6-12 0,-1-5-4 0,1 5 0 16,-4-8 26-16,7-1 5 0,-3 3 1 0,3-3-415 0</inkml:trace>
  <inkml:trace contextRef="#ctx0" brushRef="#br0" timeOffset="-97261.33">17537 6752 633 0,'7'7'56'0,"-7"-4"-44"0,0-3-12 0,3 12 0 16,-3 1 168-16,4 3 31 0,-4-7 6 0,0 0 2 15,0 10-108-15,0-3-22 0,0-4-4 0,0 4-1 16,0 3-48-16,3-3-9 0,-3 2-3 0,4 1 0 16,-4-3 0-16,3-4-1 0,1 10 0 0,-1-9 0 15,1 3 8-15,-1-7 1 0,1 7 1 0,-1-4 0 0,1-2-21 16,3-1 0-16,-3 1 0 0,3-4 0 0,0 3 0 0,-4 1 0 15,-3-10 0-15,11 6 0 0,-11-6 8 0,7 3-8 16,3-3 10-16,-3 0-10 0,4 0 24 0,-4 0-2 16,4-3 0-16,-4-3 0 0,3 2-1 0,-3-2 0 15,0-3 0-15,0-1 0 0,1-5 4 0,2 5 1 16,-3-9 0-16,0 4 0 0,0-4 4 0,0 0 1 16,0 3 0-16,0-5 0 0,1 2-9 0,-1-3-2 15,-4 3 0-15,1 0 0 0,-4 0-12 0,3 1-8 16,1 2 8-16,-1-3-8 0,-3 3 0 0,0 4 0 15,0-4 0-15,4 0 0 16,-4 7-30-16,0-4-1 0,0-2 0 0,0 5 0 16,0 1-38-16,0 3-8 0,0-4-2 0,0 1-507 15,0 0-102-15</inkml:trace>
  <inkml:trace contextRef="#ctx0" brushRef="#br0" timeOffset="-96789.59">18105 6627 1152 0,'-7'16'102'0,"7"-7"-82"0,-4 1-20 0,0 5 0 16,1-2 119-16,-1 2 19 0,1 4 4 0,-4 6 1 0,0-6-123 0,-4 9-20 16,1-9-12-16,-1 6 2 15,0 3-22-15,1-6-5 0,-1-3-1 0,1 0 0 16,-1 0 24-16,4-3 5 0,0-4 1 0,0-3 0 15,0 1 25-15,-4 2 6 0,4-8 1 0,0 5 0 16,4-3 12-16,-1-3 4 0,4-3 0 0,0 0 0 0,0 0-10 0,0 0-2 16,-7-3 0-16,7 3 0 15,0 0-28-15,0 0 0 0,4-6 0 0,-4-7 0 0,3-2 9 0,1-1-1 16,3 7 0-16,0-10 0 0,0 0-8 0,0 0 10 16,0 0-10-16,-4-3 10 0,1 1-10 0,3 2 8 15,4-3-8-15,-1 3 8 0,-3 0-8 0,4 0 12 16,-1 0-12-16,1 4 12 0,3-4-12 0,-3 10 0 15,-4-1 0-15,0 1 8 0,3-1-8 0,1 4 8 0,-4 0-8 16,4 3 8-16,-4 3-8 0,3 0 0 0,-10 0 0 16,0 0 8-16,11 3 0 0,3 3 0 0,-7 4 0 0,0-1 0 15,4-3 2-15,-1 7 0 0,-3 2 0 0,0 1 0 16,-3-3 5-16,3-4 1 0,0 10 0 0,0-3 0 16,-3 2-26-16,3 1-5 0,-4 3-1 0,-3-3 0 15,7 0 16-15,-3 0-11 0,-1-4 11 0,1-2-10 31,-4 9-17-31,3-10-3 0,-3 4-1 0,0-4 0 16,0 4-36-16,-3 0-7 0,3-4-2 0,-4-2-665 0</inkml:trace>
  <inkml:trace contextRef="#ctx0" brushRef="#br0" timeOffset="-96540.73">17875 7072 2257 0,'0'0'49'0,"0"0"11"0,0 0 1 0,11 0 3 0,3 0-51 0,0-9-13 16,4 9 0-16,-1-10 0 15,1 1-26-15,3 0-8 0,0-1-2 0,4-5 0 16,-4 5-70-16,4-6-14 0,0 4-4 0,-1-7 0 15,-3-3-12-15,4 3-4 0,-7 1 0 0,3-8-274 16,0 8-55-16</inkml:trace>
  <inkml:trace contextRef="#ctx0" brushRef="#br0" timeOffset="-96305.64">18549 6671 864 0,'-7'9'38'0,"7"-9"8"0,0 0-37 0,0 0-9 0,0 0 0 0,0 0 0 15,0 0 186-15,4 10 35 0,-4-10 7 0,-4 6 2 16,8 10-161-16,-4-4-32 0,3-2-6 0,-3 8-2 16,-3-2-19-16,3 3-10 0,-4-3 10 0,0 2-10 15,8 1 0-15,-4-3 0 0,0 3-8 0,0 0 8 16,0-1 0-16,0-2 0 0,-4 3 8 0,1 0-8 16,-1-4 0-16,1-5-8 0,3 9-1 0,-4-10 0 15,-3 7-30 1,4-7-5-16,3-9-2 0,-4 3 0 0,1 3-19 0,3-6-4 0,0 0-1 0,0 0 0 15</inkml:trace>
  <inkml:trace contextRef="#ctx0" brushRef="#br0" timeOffset="-95735.73">18355 6724 1688 0,'0'0'75'0,"0"0"15"0,0 0-72 0,7 0-18 0,4 0 0 16,3 0 0-16,-4 0 21 0,4-3 1 0,-3-3 0 0,7 3 0 15,-4-4-30-15,3 1-7 0,1-3-1 0,0 6 0 32,3-7-14-32,0 4-3 0,-3-3-1 0,-1-1 0 0,1 1 34 0,0 2 0 0,-1 4 0 0,-3-3 0 15,4 6 20-15,-4-3-1 0,0-3-1 0,0 6 0 16,-3 6-18-16,-1-3 0 0,1 6 0 0,0-2-9 15,-4 2 9-15,0 1-8 0,-4 8 8 0,1-2-8 16,-1 3-4-16,-3 6 0 0,0-3 0 16,0 3 0-16,-3 3 12 0,-1 4 0 0,-3-4 0 0,0 0 0 15,4 0 0-15,-1-3 0 0,1 3 8 0,-1-6-8 16,1-3 9-16,-5-6-9 0,8 2 12 0,-3 1-12 16,3-3 15-16,0-4-4 0,3 1-1 0,-3-4 0 15,0-6 2-15,8 9 0 0,-8-9 0 0,7 0 0 16,-7 0 15-16,10 0 3 0,-3 0 1 0,7-6 0 0,-3 3-15 15,3 3-2-15,0-6-1 0,0-4 0 0,-3 1 3 16,3-1 0-16,0 1 0 0,0-7 0 0,-3 4 8 0,3-4 1 16,0-3 1-16,0 3 0 0,-3-2-26 0,3-1 0 15,-4 0 8-15,4 3-8 0,-6-2 9 0,2-8 0 16,-6 8 0-16,3-1 0 0,-4-6-9 0,-3 6 0 16,0 0 0-16,-3-6 0 0,-1 12 0 0,1-5 0 15,-4 2 10-15,0 0-10 0,-1-2 0 0,-2 8 0 16,-1-6 0-16,1 7 0 0,-1 0 0 0,1 5 0 15,-1-2 0-15,0 3 0 0,-3 3 0 16,0 3 0-16,-3-3 0 0,2 10 0 16,-2-4-35-16,-1 3-1 0,1 1 0 0,-1-1 0 15,4 1 0-15,-4-1 0 0,4 0 0 0,0-2 0 16,0 2-22-16,3 0-5 0,-3-2-1 0,4-4-670 0</inkml:trace>
  <inkml:trace contextRef="#ctx0" brushRef="#br0" timeOffset="-94803.56">19106 6511 1623 0,'11'9'72'0,"-11"-9"15"0,4 16-70 0,3 0-17 0,-4-4 0 0,4 7 0 15,-3 6 28-15,-1-6 3 0,1 6 0 0,-1 3 0 16,-3-3-21-16,0 4-10 0,0-4 10 0,0 3-10 15,-3 0 16-15,3-3-4 0,0 0 0 0,-7-6 0 0,3 9-12 0,4-3 0 16,-7-6 0-16,4 6 0 16,-1-6 0-16,-3 0 0 0,7 0 0 0,0-4 0 15,-3 4 0-15,-1 0 0 0,4-9 0 0,-4 5 0 0,4-5 8 0,-3-1 0 16,-1 0-8-16,4-9 12 0,0 0-2 0,-7 7-1 16,4-4 0-16,3-3 0 0,0 0-9 0,-7 0 8 15,-4-3-8-15,4-4 8 0,0-2 13 0,4 0 3 16,-5-1 0-16,5-5 0 0,-1 5 9 0,-3-9 3 15,4 0 0-15,-1 1 0 0,1-7-17 0,3-1-3 16,0-2-1-16,0 3 0 0,3 3-15 0,1-3 0 16,-4 0 0-16,7 3 0 0,3-3 0 0,1 6 0 15,-4-6-9-15,4 6 9 0,3-6-12 0,0 6 3 16,-3 4 1-16,3 2 0 0,0-2 8 0,-4-1-12 0,4 3 12 0,1 4-12 16,-5-1 4-16,1 4 0 0,3-3 0 0,-4-1 0 15,1 4 8-15,-4 3-8 0,0 3 8 16,4-6-8-1,-11 6-27-15,0 0-5 0,0 0 0 0,0 0-1 0,7 6 15 0,-7-6 3 0,3 9 1 0,1 1 0 16,-4-1 22-16,-4 10 0 16,1-3 0-16,-1-1 0 0,1-2 0 0,-4 6 0 0,3-4 0 0,1 10 0 15,-8-6 0-15,7 0 0 0,1 0 12 0,-1 0-4 16,1 3-8-16,-1-3 0 0,1-7 0 0,3 4 0 16,0-7 0-16,0 1 0 0,3-1 0 0,1 0 0 15,-4-2 0-15,3-4 0 0,-3-3 0 0,7 6 0 16,0-3 8-16,1 3 0 0,2-6 0 0,-3 0 0 15,4 0-8-15,-1 0 8 0,4 0-8 0,1-6 8 0,-1 3-8 16,3 3 12-16,1-6-12 0,0-4 12 0,-4 7-12 0,7-6 0 16,-3-1 0-16,3-5 8 0,0 8-8 0,-4-2 12 15,1 0-12-15,-4-1 12 0,4-2 0 0,-4-4 0 16,-3 7 0-16,-4-1 0 0,7-5 2 0,-4 5 1 16,-3-6 0-16,4 4 0 0,0-4 0 0,-4 4 0 15,0-4 0-15,-4 0 0 0,1 7 1 0,-1-10 0 16,1 10 0-16,-1-1 0 0,1 1 0 0,-4-1 0 15,0-5 0-15,0 12 0 0,0-10-16 0,0 10 9 16,-7-3-9-16,7 6 8 0,0 0 7 0,0 0 1 16,0 0 0-16,0 0 0 0,0 0-16 0,0 0 0 15,0 0 0-15,-4 9 0 0,1-3 0 0,3-6 0 16,0 16 0-16,0-7 0 0,0 1 0 0,3-7-10 16,1 6 2-16,3 1 0 0,0 2 8 0,3-8 9 0,1 5-1 0,0-3-8 15,3 4 16-15,0-7-4 0,3 12-1 0,1-8 0 16,0-4-3-16,-1 6-8 0,1 1 12 0,0-1-4 15,-1 0 4-15,1-2 1 0,0 2 0 0,-8 7 0 16,1-7 0-16,-1 1 0 0,1-1 0 0,-8 0 0 16,-3 1 7-16,0 6 0 0,-3-4 1 0,-4-3 0 15,-7 7-21-15,0 3 0 0,-7-3 0 0,-4-4 0 16,-7 10 0-16,-3-3-15 0,-8 0 3 0,5 0 0 16,-8-4 3-16,3 4 1 0,-2-3 0 0,-5-4 0 31,4 7-28-31,0-3-4 0,-3-1-2 0,3-2 0 15,-3-4-154-15,-4 1-30 0,0-4-6 0</inkml:trace>
  <inkml:trace contextRef="#ctx0" brushRef="#br0" timeOffset="-94027.27">13046 8305 2095 0,'0'0'92'0,"0"0"20"16,-7 0-89-16,7 0-23 0,0 0 0 0,0 0 0 15,0 0-11-15,10 0-6 0,1 0-2 0,-1 0 0 16,5-3 19-16,-1 3 9 0,3-7-1 0,4 4 0 16,4-3-8-16,0 6 0 0,3-10 0 0,4 10 0 0,3-9 9 0,0 0 0 15,4 2 0-15,4-2 0 0,-1 0 16 0,7-1 3 16,8 1 1-16,-1-7 0 0,8 7 3 0,3-1 0 16,0 1 0-16,3-1 0 15,4 1 0-15,4 0 1 0,7-1 0 0,3 1 0 16,0-1-7-16,4-5-2 0,-1 5 0 0,12 1 0 0,3-1-2 0,-1 4-1 15,1-6 0-15,4 2 0 0,2-2 11 0,1 2 3 16,0 7 0-16,4-3 0 0,-1-4-26 0,1 1-9 16,-1 9 0-16,4-9 9 0,-4 2 2 0,-3 4 0 15,7 3 0-15,0-6 0 0,-4 3 1 0,1-3 1 16,3-4 0-16,-4 7 0 0,1-3 5 0,-4 3 1 16,3-4 0-16,-3-2 0 0,-4 3 6 0,-3-4 2 0,3 1 0 0,1-1 0 15,-4 1-27-15,-1 0 0 0,-2-7 0 0,3 7 0 16,-4-4 11-16,0-3-3 0,0 7-8 0,4-7 12 15,-10 7-12-15,2-1 9 0,1-2-9 0,-4-1 8 16,-3 10-8-16,-7-3 8 0,-4-3-8 0,0 5 8 16,-3-2-8-16,-1 6 0 0,-3-9 0 0,0 9 8 15,-7 0-8-15,-3 0 0 0,-8-10 0 16,4 10-11-16,-3 0 11 16,-4 0 0-16,-4 0 0 0,1 0 0 0,-5 0 0 0,-2 0 11 0,-4 0-11 0,-4 0 12 15,-3 0-12-15,-4 0 0 0,-4 0 0 0,1 0 8 16,-7-6-8-16,-1 3 0 0,-2 3 0 0,-5-6-11 15,-3 6-14 1,0-3-3-16,0-4-1 0,-3-2 0 16,-4 6-127-16,3-7-24 0,-6-5-6 0</inkml:trace>
  <inkml:trace contextRef="#ctx0" brushRef="#br0" timeOffset="-92976.93">21738 5636 1785 0,'0'0'79'0,"-7"-3"17"16,4-3-77-16,-4 3-19 0,3-4 0 0,4-2 0 0,0 9 116 0,0 0 20 15,0 0 4-15,0 0 1 0,0 0-118 0,0 0-23 16,0 0 0-16,0 0-12 0,0 0 12 0,0 0 0 16,14 9-10-16,-10 1 10 0,-4-1 0 0,7 1 0 15,0 5 0-15,3 1 0 0,-3 3 0 0,0-1 0 16,8 11 0-16,-1-4 0 0,0 12 0 0,-4-2 0 16,4 3 0-16,4 12 0 0,3-6 12 0,-7 3-2 15,-3 6-1-15,3 10 0 0,4 6-9 0,-1 3 10 0,-3 0-10 16,-3 6 10-16,0-2 5 0,3 5 1 15,0 7 0-15,0 0 0 0,-7 9 6 0,4-6 2 0,6 6 0 0,-3 10 0 16,-3-1 3-16,3-5 1 0,0-1 0 0,0 7 0 16,4-1-4-16,-4 10 0 0,0-9 0 0,0 9 0 15,7 0-4-15,-6 0 0 0,-12 6-1 0,4-3 0 16,7-3-19-16,0 10 0 0,-7-4 0 0,-3 4 0 16,3-10 0-16,-4 9 0 0,8 0 0 0,-4 7 10 15,-7-6-10-15,11 5 0 0,3 4 0 0,-4-6 0 16,-3 2 0-16,4 4 12 0,0 0-12 0,3 3 12 15,-4-9-12-15,4 5 0 0,-6-2 9 0,6 0-9 16,3-7 0-16,-6 4 0 0,-4 3 0 0,0-7 8 16,7 0-8-16,-7 1 0 0,0 6 0 0,0-13 0 15,0 6 0-15,4-3 0 0,-1 4 0 0,-3-1 11 16,-3-9-11-16,0 7 10 0,10-4-10 0,-4-3 10 0,-6-3-10 16,3-3 8-16,3 2-8 0,1-2 8 0,0 3-8 15,-4-3 10-15,-4-4-10 0,4 4 10 0,4 6 1 0,-1-3 0 16,-6-6 0-16,-1 2 0 0,8-5 2 15,0-4 1-15,-11 1 0 0,7 2 0 0,-4-12-5 16,8 6-1-16,-1 0 0 0,-6-6 0 0,-4 0-8 0,3-3 0 16,8 3 0-16,0-3 8 0,-11 3 0 0,3-3-8 15,1-1 12-15,3-5-4 0,0-1 4 0,-4-2 0 16,1-7 0-16,-1 0 0 0,1-3-12 0,-1-3 10 16,-6 3-10-16,3-6 10 0,3-7-10 0,-3 4 0 15,-3-4 0-15,-1 4 0 0,4-7 0 0,0 0 0 0,4 4 0 16,-8-4 0-16,1-3 0 0,3-6 0 15,7-6 0-15,-4-1 0 0,-3-5-17 0,0-10 4 16,7 3 1-16,-3-10 0 16,7-5-27-16,-8-1-5 0,-3-9 0 0,0 0-1 15,11-6-48-15,3-13-10 0,-7 0-1 0,3-9-1 16,8-13-128-16,0-6-26 0,17-53-5 0,-10 6 0 0</inkml:trace>
  <inkml:trace contextRef="#ctx0" brushRef="#br0" timeOffset="-91760.67">25576 6367 2613 0,'-3'0'57'0,"-4"0"12"0,3 9 3 0,4-9 2 0,0 0-59 0,-3 6-15 0,6 7 0 0,1-4 0 0,-4 1-9 0,7 2-5 16,-7 1-1-16,3-4 0 0,1 7 15 0,3-7 8 15,-4 7 0-15,5-3-8 0,-5 2 0 0,1-2 0 16,3 9-10-16,-4-3 10 0,1-1-10 0,-1 1 10 15,1 9 0-15,-1-2-9 0,-3 2 9 16,4 3 0-16,-4 0 0 0,0 4 0 0,0-7 0 0,0 7 0 16,0-1 0-16,-4 1 8 0,1-7-8 0,3 0 0 15,-4 7 0-15,4-10 0 0,0 0-10 16,-3-3 10-16,-1 3-12 0,1-6 12 0,-4-1-11 0,3-2 11 16,1 0-10-16,-5-4 10 0,5-2 0 0,-4-4 0 15,-4-6 0-15,4 0 0 0,0 0 8 0,4-6-8 16,-8-4 0-16,4 1 0 0,4 0-8 0,-1-7-6 15,-3-3-1-15,3-6 0 0,-6 3 15 0,3-13 0 0,3 7 0 16,-3-6 0 0,-3-4-24-16,3-3-6 0,0 4-1 0,-1-1 0 0,1-3 31 0,0 4 0 0,0-1 0 15,0 4 0-15,4-1 0 0,-4 7 0 0,3 0 0 0,-3 3 0 16,4-1 0-16,-5 1 0 0,5 13 0 0,-8-4-9 16,4-3 34-16,4 10 7 0,-1-7 2 0,-3 13 0 15,4-3-34-15,-4-4 0 0,3 7 0 0,4 3 0 16,0 0 0-16,0 0 0 0,0 0 0 0,0 0-9 15,0 0 9-15,0 0-10 0,0 10 10 0,4 2-10 16,-4-2 10-16,7 12 14 0,-4-4-3 0,4 4-1 16,0 0-24-16,4 0-5 0,-1 3-1 0,1-6 0 15,3 6 20-15,4 0 0 0,3-3 0 0,-3-3 0 16,-4 3 0-16,7-3 0 0,0 0 0 0,0 0 0 16,0-4 0-16,4-2 0 0,-4-4 0 0,4 4 0 0,-4-10 12 15,0 3 7-15,0-6 1 0,1-6 0 0,-1 6-11 0,-4-3-1 16,5-10-8-16,-1 4 12 0,-4-4-1 0,1-2-1 15,0 5 0-15,-4-9 0 0,3-6-10 16,1 6 12-16,-4-6-12 0,0-3 12 0,0 3-12 0,-3-3 0 16,3 3 0-16,-3-4 0 0,-1 1-8 0,1 0 8 15,-1-3-10-15,1 2 10 0,-4 1-9 0,4 3 9 16,-1-3-8-16,-3 9 8 0,-3 3-14 0,-1-2 2 16,1 8 1-16,-1 1 0 0,1 3 11 0,-1-4 0 15,-3 10-9-15,0 0 9 0,0 0-8 0,0 0 8 16,11 10-10-16,-7-4 10 0,-1 6 0 0,1-2 0 0,-1 5 11 15,-3 4-3-15,4-3-8 0,-1 3 0 0,1 6-8 0,-1-6 8 16,-3 9 0-16,7-3 8 0,-7 0 0 0,4 3 0 16,3 0 1-16,0 1 1 0,-4-4 0 0,1 3 0 15,3 3 3-15,0-2 1 0,-3-1 0 0,3 0 0 16,-4 3 2-16,1-2 0 0,3-1 0 16,0-3 0-16,-4 3-16 0,1-3 0 15,-1-6 0-15,5 6 0 0,-5-3 0 0,4-6-16 0,0 3 3 0,0-4 1 16,-3-2 12-16,3 2 0 0,-4 1 0 0,4-6 0 15,-3-1-9-15,3 0 1 0,-4 1 0 0,1-7 0 16,-4-3-38 0,7 6-7-16,-7-6-2 0,0 0 0 0,0 0-126 0,7 0-26 0,0 0-5 15,0-9-631-15</inkml:trace>
  <inkml:trace contextRef="#ctx0" brushRef="#br0" timeOffset="-91381.93">26719 6116 2570 0,'0'0'56'0,"0"0"12"0,0 0 3 0,4 9 1 0,-4 1-57 0,3 5-15 15,1-2 0-15,0 3 0 0,-1 2 0 0,-3 1-16 16,4 0 3-16,-4 6 1 0,3 3 12 0,-3-3 0 16,0 1 0-16,0 2 0 0,0-3 0 0,0 3 0 0,-3 0 0 0,3-3 0 15,0 4 0-15,0-4 0 0,3 3-10 0,-3-3 10 16,0 0 0-16,0-3 0 0,4 3 0 0,-1 0 0 16,1-6 0-16,-4 6 0 0,7-3 0 0,-4-6 8 15,1 9-8-15,-1-6 0 0,1-1 0 0,-1 1 0 16,4 0 0-16,-3-3 0 0,-4-1 0 0,3-2-11 31,1-4-24-31,0 1-5 0,-4-10 0 0,0 0-1 0,0 0-23 16,0 0-4-16,0 0 0 0,0 0-1 0,0 0-155 0,3-10-30 0,8-18-6 15,-4 0-2-15</inkml:trace>
  <inkml:trace contextRef="#ctx0" brushRef="#br0" timeOffset="-90857.7">27104 6135 806 0,'0'0'72'0,"-4"6"-58"15,-3 3-14-15,7 1 0 0,0 2 356 0,4-2 69 16,-8 5 14-16,4 1 2 0,0 3-362 0,0 0-79 0,0 0 0 0,0-1-13 16,0-2 13-16,0 9 0 0,0-6 0 0,0 6-9 15,-3-3 9-15,-1 3 0 0,1-6-9 0,-1 6 9 16,1 0 0-16,-4-3 0 0,3-3 0 0,1 6 0 16,-1 0 0-16,-3 0 0 0,3-3 0 0,1 3 0 15,-1-6 0-15,1 6 0 16,-1 3 0-16,1-9 0 0,-1 0 0 0,4 3 0 0,-3-3 0 0,-1-7 0 15,4 4 0-15,0 0 0 0,4-4 0 0,-4 4 0 16,3-7 0-16,1 1 0 0,-1-1 0 0,4-3 0 16,-7-6 14-16,7 3-2 0,4-3-1 0,0 0 0 15,6 0 5-15,-3-3 0 0,-3 3 1 0,0 0 0 16,6-6 0-16,1 3 0 0,3-3 0 0,0-4 0 16,0 10-9-16,-3-9-8 0,7 9 9 0,-4-7-9 15,4-2 10-15,-1 9-10 0,-3-9 10 0,1 6-10 0,-1-4 9 16,0 4-9-16,0-3 8 0,0-4-8 0,-3 10 0 15,3-9 0-15,-3 3 0 0,-1 6 0 0,4-3 0 0,-3-4-11 16,-4 4 11-16,0-3-8 0,0 3-6 0,-3-3-1 16,-4-4 0-16,0 4 0 15,-3 3-108 1,3-4-21-16,-7 4-5 0,-4-3-803 0</inkml:trace>
  <inkml:trace contextRef="#ctx0" brushRef="#br0" timeOffset="-90330.12">27757 6019 1612 0,'0'0'144'0,"0"0"-116"0,0 0-28 0,0 0 0 15,7 9 155-15,-4 0 25 0,1-2 4 0,-1 2 2 16,1 1-150-16,-4-1-36 0,3 7 0 0,-3-4 0 16,0 4 0-16,0 0-14 0,-3-4 3 0,-1 7 1 15,4-3 10-15,-3 2 0 0,-4 7 0 0,3-6 0 16,1 10 11-16,-1-4-3 0,1 3 0 0,-5 0 0 16,8-3-8-16,-3 3 0 0,3 7 0 0,-4-10-11 15,4 0 11-15,4-3 9 0,-4 3-1 0,0 0-8 16,3-6 9-16,5 0-9 0,-5 0 0 0,1-1 9 15,-1-2-1-15,1 3-8 0,-1-10 12 0,1 7-4 0,-1-7 15 16,1 1 2-16,-4-1 1 0,7 1 0 0,-4-1 1 16,4-3 0-16,-3 4 0 0,-1-7 0 0,-3-3-7 0,4 6 0 15,-4-6-1-15,7 10 0 0,0-4-11 0,-7-6-8 16,4 3 12-16,6-3-12 0,-10 0 32 0,7 0 0 16,4 0 0-16,-4 0 0 0,3 0-32 0,1 0 0 15,0-3 0-15,-4-3 0 0,3 2 0 0,1-2 0 16,-1 6 0-16,-3 0 0 0,4 0 0 0,-4-6 0 15,4 3 0-15,-1 3 0 0,-3 0 0 0,4 0 0 16,0 0 0-16,-1-7 0 0,-3 7 0 0,4 0 0 16,-4-3 0-16,3-3 0 0,-3 6 0 15,0 0 0-15,1-9 0 0,-1 9 0 16,0 0-20-16,-7 0-10 0,7-4-2 0,0-2-1 16,0 6-9-16,0-3-2 0,0-3 0 0,-7 6 0 15,0 0-102-15,3-3-21 0,5-4-4 0,-5 1-449 16,1-3-89-16</inkml:trace>
  <inkml:trace contextRef="#ctx0" brushRef="#br0" timeOffset="-89852.02">28815 5918 2214 0,'-11'-6'98'0,"11"6"20"16,0 0-94-16,0 6-24 0,0-3 0 0,0 7 0 0,-3-1-8 0,-1-2-7 16,1 2-1-16,-4 0 0 0,0 7 4 0,-4-3 0 15,-3-4 0-15,-4 7 0 0,-6-1 12 0,-1 4 0 16,0 0 0-16,1 0-9 0,-1-4 9 0,-3 4 0 16,3 0 10-16,4 0-10 15,0-3 33-15,-1 2 1 0,5-2 0 0,-1-3 0 0,8 2-19 0,-1 1-4 16,4-3-1-16,0-4 0 0,3 7-10 0,1-7 0 15,3 0 0-15,3 1 0 0,1-1 0 0,3 1 10 16,3-1-10-16,5 4 10 0,-5-4 2 0,4 0 0 16,4-5 0-16,0 5 0 0,3-3-12 0,0-3 12 15,0 4-12-15,7-4 12 0,-3 3 7 0,3 3 1 0,-3 1 1 16,0-4 0-16,-4-3-1 0,3 4-1 0,-2 2 0 0,-5-6 0 16,1 10-4-16,0-4-1 0,-8 0 0 0,1 1 0 15,-4 2-6-15,-4-5-8 0,1 2 11 0,-8 7-11 16,-3-4 11-16,-3-2-11 0,-4 5 10 0,-4 4-10 15,0-3 8-15,-3-4-8 0,-4 10 0 0,-3-9 9 16,3 6-9-16,-3-4 0 0,0-5 0 16,3 9 0-16,1-10 0 0,-1 7 0 0,4-1 0 15,-4-2 0-15,7-4 0 0,-3 1-9 0,0-4 9 0,3 3-10 32,-3-9-82-32,4 0-16 0,-1 0-3 0,4-6-589 0,0 3-117 0</inkml:trace>
  <inkml:trace contextRef="#ctx0" brushRef="#br0" timeOffset="-86773.74">24941 7687 1515 0,'-14'0'67'0,"7"-6"14"16,7 6-65-16,-10 0-16 0,-1 0 0 0,4 0 0 16,0 6 18-16,0-6 0 0,-4 0 0 0,4 3 0 15,7-3 5-15,-7 6 1 0,0-6 0 0,7 0 0 0,0 0 0 0,0 0 0 16,0 0 0-16,0 0 0 0,0 0-4 0,0 0-1 15,4 10 0-15,-1-1 0 0,-3-9-19 0,7 6 0 16,4-2 8-16,-1 5-8 0,8-3 15 0,-4 4-1 16,0-4 0-16,4-3 0 0,3 6-1 0,0-2 0 15,4 2 0-15,3-6 0 0,4 7 11 0,0-4 1 16,-1 3 1-16,5 1 0 0,3-1-11 0,3 1-3 16,7-1 0-16,1-3 0 0,6-3 12 0,4 4 1 15,4-7 1-15,3 6 0 0,3-3-2 0,8-3-1 16,3 0 0-16,4-3 0 0,-1-3-5 0,1 6-1 0,3-10 0 15,7 10 0-15,4-6 1 0,3 6 0 0,1-9 0 16,3 5 0-16,3-2 2 0,4-3 0 0,7-1 0 0,-4 1 0 16,1 3-7-16,6 3-1 0,4-4 0 15,0 4 0-15,-7-3-1 0,7 6-1 0,0-10 0 16,0 10 0-16,-4-3-2 0,4-3 0 16,0 6 0-16,-3-3 0 0,-8 3 3 0,1-6 0 0,-4 6 0 0,-4-7 0 15,7 7-3-15,-10-3-8 0,-7 3 12 0,-4 0-4 16,-3 0-8-16,0 0 0 0,-4 0 9 0,-7 0-9 15,-7 0 0-15,-3 0 0 0,-4 0 0 0,-4 0 0 16,1 0-40-16,-1 0-7 16,-10 0-1-16,0 0-697 0,-4-6-140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01T15:01:33.1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2505 10794 403 0,'0'0'17'0,"0"0"5"0,0 0-22 0,0 0 0 0,0 0 0 0,0 0 0 16,0 0 80-16,0 0 11 0,0 0 2 0,0 0 1 15,0 0-70-15,0 0-13 0,0 0-3 0,0 0-8 16,0 0 8-16,0 0-8 0,0 0 0 0,0 0 0 16,0 0 32-16,0 0 0 0,0 0 0 0,0 0 0 15,0 0 20-15,0 0 3 0,0 0 1 0,0 0 0 16,0 0-16-16,0 0-4 0,0 10 0 0,0-4 0 16,0 4-12-16,0-10-4 0,0 9 0 0,0 0 0 0,0 1 5 0,0-1 1 15,0 1 0-15,0 2 0 0,0 1 3 0,0-4 1 16,-4 1 0-16,4 5 0 0,0 1-3 0,0-4-1 15,-7 4 0-15,7-3 0 0,-3 2-11 0,3 4-3 16,-4-3 0-16,4-4 0 0,-7 4 5 0,3 3 1 16,4-3 0-16,-7-1 0 0,4-2-9 0,3 6-1 15,-4-4-8-15,-3 4 12 0,4 0 8 0,-4-3 0 16,3-7 1-16,4 7 0 0,0-4-21 0,-7 4 9 16,4-7-9-16,-1 1 0 0,-3-1 17 0,4 7-3 0,3-7-1 15,-8 1 0-15,5-7-1 0,3 9 0 0,-4-9 0 16,4-3 0-16,-7 10-12 0,4-4 9 0,3-6-9 15,0 9 8-15,0-9-8 0,0 0 0 0,0 0 0 0,0 0 8 16,-7 4-8-16,7-4 0 0,0 0 0 0,0 0 0 16,0 0 0-16,0 0 0 0,0 0 0 0,0 0 0 31,0 0-26-31,0 0-1 0,-4-4 0 0,4 4 0 16,-7-9-49-16,4 3-11 0,-1-4-1 0,4 1-396 0,-7 0-80 0</inkml:trace>
  <inkml:trace contextRef="#ctx0" brushRef="#br0" timeOffset="510.5">2103 10820 748 0,'0'0'67'0,"0"0"-54"16,-7-10-13-16,7 10 0 0,0 0 91 0,0 0 15 15,0 0 3-15,0 0 1 0,0 0-85 0,10 0-17 16,1-6-8-16,-1 6 8 0,1 0 9 0,-4 0 2 0,11-3 0 0,-4 3 0 15,0 0 9-15,0-7 1 0,7 7 1 0,-7 0 0 16,7 0 11-16,0 0 3 0,-3-3 0 0,14 3 0 16,-7-6-4-16,-1 6 0 0,1 0 0 0,0 0 0 15,-1-3 4-15,1 3 0 0,-4 0 0 0,4 0 0 16,0-6-28-16,-4 6-6 0,3 0-1 0,-6 0 0 16,3 0 7-16,0 0 2 0,-3 0 0 0,3 0 0 15,-7 0-3-15,4 0-1 0,0 0 0 0,-1 0 0 16,-3 0 6-16,0 0 2 0,1 0 0 0,-8 0 0 15,3 0-10-15,-6 0-3 0,6 0 0 0,-6-3 0 16,6-4-9-16,1 7 8 0,-11 0-8 0,0 0 8 16,0 0-8-16,4 0 8 0,-4 0-8 0,0 0 8 0,0 0-8 15,7-3 8-15,-7 3-8 0,0 0 8 16,0 0-8-16,0-6-17 0,-7 0 4 0,7 6 1 16,0 0-93-16,0-4-19 0,0 4-3 0,0 0-405 15,0 0-80-15</inkml:trace>
  <inkml:trace contextRef="#ctx0" brushRef="#br0" timeOffset="1566.7">3489 10741 403 0,'0'0'17'0,"0"0"5"0,7 0-22 0,-7 0 0 15,0 0 0-15,0 0 0 0,0 0 80 0,0 0 12 16,0 0 3-16,0 0 0 0,7-3-73 0,-7 3-14 16,0 0-8-16,0 0 8 0,0 0-8 0,0 0 8 15,0 0-8-15,0 0 8 0,-3-6 22 0,3 6 5 16,-4 0 1-16,-7 0 0 0,1 0 12 0,-1 0 4 15,1 6 0-15,-4-3 0 0,3 3-23 0,-7-2-4 0,1 2-1 0,-1 0 0 16,-7 4-12-16,4-1-4 0,-3 0 0 0,2 1 0 16,5-1 13-16,-12 1 3 0,12-1 0 15,-8 7 0-15,0-7 8 0,4 0 1 0,0 1 1 0,4-1 0 16,-5 1-3-16,1-1-1 0,4 1 0 0,-1-1 0 16,0-3-11-16,8 4-3 0,-4-4 0 0,3-3 0 15,0 6-8-15,1-9-8 0,6 10 12 0,-3-4-12 16,7-6 15-16,0 0-4 0,0 0-1 0,0 0 0 15,0 0 11-15,0 0 3 0,7 3 0 0,4 4 0 16,-8-7-4-16,8 0 0 0,0 0 0 0,3 0 0 16,-4 0-9-16,4 3-3 0,0 3 0 0,1-6 0 15,2-6-8-15,1 6 0 0,0 0 0 0,-4 0 0 16,7 0 0-16,-4-3 0 0,5 3 0 0,-8 0 0 16,7 0 0-16,-4 0 0 15,12 0 9-15,-12 0-9 0,-3 0 0 0,4 3 0 0,-4 3 0 0,0 3 0 0,0-2 0 0,-3 2 0 16,0-6 0-16,-1 7 8 0,1-1-8 0,-1-3 0 15,-10 4-11-15,7-1 11 0,0 7 0 0,-7-4 0 16,0-2 0-16,0 5 10 0,0-5 10 0,-7 5 1 16,4-2 1-16,-1 3 0 0,-3 2 12 0,4-8 2 15,-8 6 1-15,8-7 0 0,-15 10-24 0,7-10-5 16,4 1 0-16,-3-1-8 0,-11 7 13 0,7-7-4 16,-1 0-1-16,5-2 0 0,-11 5 2 0,-1-5 0 15,5 2 0-15,-4 0 0 0,0-2-10 0,-4-4 12 0,0 6-12 16,8-3 12-16,-8-2-12 0,-3 5 12 15,3-3-12-15,0-6 12 0,0 10-4 0,1-10 0 0,-4 9 0 0,6-9 0 16,-2 6 4-16,3-2 0 0,6-4 0 0,1 0 0 16,-7 0-12-16,7 0-11 15,3 0 3-15,-3 0 0 0,4 0 8 0,6 0 0 16,-6-4 0-16,10-2 8 0,0 6-8 0,0 0 0 0,-11 0 0 0,11-9 8 16,0 9-20-16,0 0-4 0,0-10-1 0,11 4 0 15,-11-3-1-15,10 5 0 0,-3-2 0 0,4-3 0 31,-1 6-23-31,1-4-5 0,3-2-1 0,0 3 0 16,7-4-73-16,-6 7-16 0,9-3-2 0,-3-4-357 0,1 7-71 0</inkml:trace>
  <inkml:trace contextRef="#ctx0" brushRef="#br0" timeOffset="2255.52">3824 10773 230 0,'0'0'20'0,"0"0"-20"15,0 0 0-15,0 0 0 0,0 0 253 0,0 0 47 16,-3-7 8-16,3 7 3 0,0 0-252 0,0 0-51 0,0 0-8 0,-7 0 0 15,7 0-10-15,-4 7 10 0,-3-4-13 0,3 6 5 16,1-3 8-16,-8-3 9 0,4 7-1 0,0-1-8 16,-3 4 10-16,3-1-10 0,-4-2 8 0,4-1-8 15,-4 7 28-15,4 0 0 0,0 2 0 0,-3-5 0 16,-1 3 9-16,0 2 3 0,1 1 0 0,-1-3 0 16,4 3-14-16,0 0-2 15,4-1-1-15,3 7 0 0,-7-9-5 0,7 3-1 0,-4 0 0 16,4-4 0-16,0-2-1 0,4 3-1 0,-4 2 0 15,7-2 0-15,-4-6 3 0,4 5 1 0,-3-2 0 0,6-4 0 16,1 1 7-16,-4-1 2 0,4-3 0 0,-1-3 0 16,-3 4-5-16,7-1-1 0,0-3 0 0,-3-3 0 15,0 0-10-15,-1 0-1 0,4-3-1 0,-3-3 0 16,3-1 0-16,0 4 0 0,7-3 0 0,-10-3 0 16,3 5-1-16,0-5 0 0,-3 3 0 0,3-4 0 15,-4 1 1-15,1-7 0 0,0 7 0 0,-1-1 0 0,-3-2 9 0,4-4 1 16,-4 7 1-16,7-7 0 0,-11 7-21 0,5-4 0 15,-5 1 0-15,-3 2 0 0,4-2 8 0,-4-4 1 16,0-3 0-16,0 4 0 0,0 5 3 0,-4-9 0 16,4 4 0-16,-3 2 0 0,-5-3-4 0,5 7 0 15,-11-10 0-15,14 10 0 0,-7-1 22 0,3-5 4 16,-6 5 1-16,-4 1 0 0,3-1-27 0,0 4-8 16,-3-3 0-16,0 6 0 0,-7-4 0 0,7 4 0 15,-7 3 0-15,7 0 0 0,-8 0 0 0,8 0 0 16,-7 0 0-16,7 3 0 0,0-3 0 0,-4 7 0 0,4-7 0 15,4 3 0-15,-1 3 0 0,4-6 0 0,-4 3 0 16,4 3 0-16,7-6 0 0,-7 0 0 16,7 4 0-16,0-4 0 15,-7 6-28-15,4 0-10 0,3-6-2 0,0 0 0 16,0 0-24-16,0 0-4 0,0 0-2 0,0 0 0 16,0 0-147-16,10 0-30 0,8-6-5 0,-18 6-2 0</inkml:trace>
  <inkml:trace contextRef="#ctx0" brushRef="#br0" timeOffset="3389.72">4579 10917 1382 0,'0'0'123'0,"0"0"-99"0,0 0-24 0,0 0 0 0,0 0 44 0,0 0 4 15,0 0 1-15,0 0 0 16,11 3-37-16,-8-3-12 0,4 6 0 0,7-6 0 16,-3 3 0-16,0 4 0 0,6-7 0 0,-3 0 0 15,4 0 16-15,-4 0-3 0,7 0-1 0,-3 0 0 0,-4-7-12 0,7 7 9 16,0-3-9-16,-7 3 8 0,8-6 9 0,-5 6 2 16,4-9 0-16,1 9 0 0,2-10 8 0,1 7 1 15,-4-6 1-15,4 2 0 0,-11-2-9 0,7 3-1 16,-7-4-1-16,4 10 0 0,3-9-3 0,0 9-1 15,-7-10 0-15,7 10 0 0,-14-3-4 0,11-3-1 16,-4 6 0-16,-3 0 0 0,-1 0 11 0,1 0 1 16,-4-3 1-16,0 3 0 0,4 0-22 0,-11 0 0 15,0 0 0-15,0 0 8 16,3 0-28-16,-3 0-4 0,0 0-2 0,0 0 0 16,0 0-10-16,0 0-1 0,0 0-1 0,0 0 0 15,0 0-153-15,0 0-30 0,0 0-7 0</inkml:trace>
  <inkml:trace contextRef="#ctx0" brushRef="#br0" timeOffset="3816.93">4590 11133 1152 0,'0'0'102'0,"0"0"-82"16,0 0-20-16,0 0 0 0,0 0 103 0,0 6 16 15,10-2 3-15,-3 2 1 0,4-3-95 0,-1 3-20 16,-2 4-8-16,6-10 8 0,-4 9 0 0,4-9 0 16,0 6 0-16,-3-3 0 0,3-3 1 0,-3 0 0 15,3 0 0-15,0 0 0 0,4 0 8 0,-8 0 2 16,8 0 0-16,-1 0 0 0,-2-3 9 0,-5-3 1 15,8 6 1-15,-1-9 0 0,-2 2-2 0,-1 4-1 16,0-3 0-16,0 3 0 0,3-3-4 0,-2 2-1 16,-1-2 0-16,-4 3 0 0,1-3-22 0,-1 6 0 15,1 0 0-15,-4-3 8 0,4-4 0 0,-1 7 0 16,1 0 0-16,-1-3 0 0,1 3-8 0,-7 0 0 0,6-6-8 16,1 6 8-16,-11 0 0 0,7-6 0 0,3 6 0 0,-3-3 8 15,-3 3-8-15,-4 0 0 0,7-7 0 0,-3 7 0 16,-1 0 0-16,-3 0-12 0,0 0 4 0,7 0 0 31,4-3-45-31,-11 3-9 0,0 0-2 0,0 0-498 0,3 0-100 0</inkml:trace>
  <inkml:trace contextRef="#ctx0" brushRef="#br0" timeOffset="5093.16">6318 10443 864 0,'0'-6'76'0,"-7"6"-60"15,0-3-16-15,0-3 0 0,4 6 82 0,-8 0 14 16,-3 0 2-16,7 0 1 0,-7 6-54 0,0-3-10 16,3-3-3-16,-3 6 0 0,3-3-32 0,-6 4 0 15,10-4 0-15,-11 3-9 0,0 4 9 0,-3-1 0 16,0-3 0-16,3 4 0 0,-3-1 13 0,0-6-1 16,3 7-1-16,-6 5 0 0,3-5 15 0,-1 5 3 0,5-2 1 0,-1 3 0 15,0-1 0-15,1 4 0 0,3-6 0 0,0 12 0 16,3-7-11-16,-3-2-3 15,7 3 0-15,0 6 0 0,0-12-5 0,3 9-2 16,1-10 0-16,3 7 0 0,0-3 20 0,0 2 4 0,7 1 1 16,0-3 0-16,0-7-17 0,0 10-3 0,3-9-1 0,1-1 0 15,-4 7 9-15,11-7 2 0,-8 0 0 0,4 1 0 16,4-1-5-16,0-2-1 0,-1-4 0 0,1 3 0 16,7 0-9-16,-1-3-1 0,1-3-8 0,-4 0 12 15,4 0 0-15,-11 0-1 0,7 0 0 0,4-3 0 16,0-3-11-16,-8 0 0 0,4 3 0 0,1 3 0 15,-5-7 0-15,1 4 0 0,-1-3 0 0,1 3 0 16,-4-4-27-16,-3-2-7 0,3 0-2 0,-3-1 0 16,-4 4-43-16,3-3-9 0,1-1-1 0,-1 1-427 15,4-1-86-15</inkml:trace>
  <inkml:trace contextRef="#ctx0" brushRef="#br0" timeOffset="5675.75">6742 10437 1209 0,'0'0'108'0,"0"0"-87"15,0 0-21-15,0 0 0 0,0 0 42 0,0 0 4 16,-4 9 1-16,-7 1 0 0,8-4-15 0,-1 10-4 16,-3-7 0-16,7 4 0 0,-10-4-3 0,3 7-1 0,0-7 0 0,0 7 0 15,3-4-24-15,-6 4 0 0,2 0 0 0,1-4 0 16,7 7 0-16,-7-3 0 0,4 3 0 0,-4-4 0 15,0-2 0-15,0 3 0 0,-4-1 0 0,4-2 12 16,3 2-4-16,-3-5 0 0,-3 6 0 0,-1-4 0 16,4-3 2-16,0 7 0 0,0-6 0 0,-3-1 0 15,2 7-10-15,-2-7 0 0,3 0 0 0,0-5 8 16,0 8 1-16,3-9 0 0,4-3 0 0,-7 7 0 16,0-4-1-16,7-3 0 0,0 0 0 0,0 0 0 15,0 0 9-15,-3-3 2 0,3-4 0 0,0-2 0 16,0-7 6-16,3 7 2 0,4-1 0 0,0-8 0 15,-7 2-13-15,7 3-2 0,-3-5-1 0,3-4 0 16,3 3-11-16,1-3 0 0,0 0 0 0,-1 0 8 16,1-3-8-16,3 6 0 0,-4-6 0 0,1 6 8 15,3 3-8-15,-10-2 8 0,3-1-8 0,0 9 8 0,3-5-8 16,-3 5 0-16,0 1 0 0,4 6 0 0,0-3 0 0,-4-4 0 16,0 4 0-16,0 6 0 0,3 0 0 0,-10 0 0 15,4 0 0-15,3 6 0 0,-7-6 0 0,7 10-11 16,0-1 3-16,-3 0 0 0,3 1 8 0,-4 5 0 15,8-5 0-15,-8 9 0 0,4-4 0 0,-3-2 0 16,3 3 8-16,0 2-8 0,0-2 0 0,0 3 0 16,0-3 0-16,4-4 0 0,-8 7 0 0,4-10 0 15,0 7 0-15,-3-7 0 0,3 1 0 0,0-1 8 16,-7 7-8-16,4-7 0 0,-1 1 0 0,1-4 0 16,3 3 0-16,-7-6 0 0,0 7 0 0,0-4 0 15,0-6 0-15,0 10-8 16,-4-4-16-16,1-3-2 0,-1 6-1 0,-3-2 0 15,7-4-46-15,-7 3-10 0,0-3-1 0,3-3-405 16,-6 6-81-16</inkml:trace>
  <inkml:trace contextRef="#ctx0" brushRef="#br0" timeOffset="5899.04">6403 10791 230 0,'0'0'20'0,"0"-6"-20"0,0-3 0 0,3 6 0 16,-3 3 365-16,8-7 69 0,-8 4 14 0,10-3 2 0,-3 6-358 15,4 0-72-15,3-6-20 0,3 2 0 0,-6 4 9 0,7-6-9 16,6 6 0-16,1-3 9 0,-4-3-21 0,0 3-5 16,-3-4-1-16,3 7 0 15,0-9-62-15,4 9-12 0,0-9-2 0,-8 9-384 16,1-10-77-16</inkml:trace>
  <inkml:trace contextRef="#ctx0" brushRef="#br0" timeOffset="6567.33">7041 10453 1414 0,'0'0'63'0,"0"0"13"0,0 0-61 0,0 0-15 0,0 0 0 0,0 0 0 15,-3 3 27-15,3 3 2 0,0 4 1 0,-7-1 0 16,7 0-11-16,0-2-3 0,-4 2 0 0,4-6 0 16,-3 13-16-16,3-7 0 0,3 1 8 0,-3 5-8 15,-3-2 0-15,3 3 0 0,0-7 8 0,0 7-8 16,0-7 0-16,0 0 0 0,0 1 8 0,0 6-8 16,0-7 0-16,0 0 0 0,0-6 0 0,3 7-9 15,1-1 9-15,-4 4 0 0,0-4 0 0,0 1 0 16,0-1 0-16,7-6 0 0,-7 7 8 0,0 2-8 15,3-2 8-15,-3-10-8 0,4 3 8 0,-4-3-8 16,4 9 8-16,-4-3-8 0,3-3 8 0,1 7-8 16,-4-10 8-16,0 0-8 0,0 0 8 0,0 0-8 15,0 0 13-15,0 0-1 0,0 0-1 0,0 0 0 16,0 0 11-16,0 0 2 0,10 0 1 0,-10 0 0 0,0-10-4 0,4 1-1 16,-1 0 0-16,-3-1 0 0,0 1-8 0,0-1-3 15,0-5 0-15,0 5 0 0,0-2-9 16,0-4 8-16,-3 7-8 0,-1-7 8 0,4-3-8 15,-3 4 0-15,3 2 0 0,-7-3 8 0,7-2-8 0,-4 2 0 16,1 3 0-16,-1-2 0 0,4 5 8 0,0-9-8 16,0 10 8-16,0-7-8 0,4 7 15 0,-1-10-3 15,8 13 0-15,-11-7 0 0,7-2 1 0,-4 5 0 16,8 1 0-16,-4 3 0 0,3-4-2 0,1 7-1 16,0-6 0-16,-1 2 0 0,4-2-10 0,-3 9 0 15,-1-10-12-15,5 10 12 0,-5-6 0 0,4 3 0 16,-3 3 0-16,-1 0 0 0,5 0 0 0,-12 0 0 15,-3 0 0-15,0 0 0 0,7 3 0 0,-7-3 0 0,7 13 0 16,0-4 0-16,-7 1-21 0,0-1 0 0,0 0 0 16,0 1 0-16,0-1 8 0,-7 7 1 0,0-4 1 0,4-2 0 15,-1-1 11-15,1 7-10 0,-12-7 10 0,5 1-10 16,3-1 10-16,-4 1 0 0,1 2 0 0,3-3 0 16,-11 1 0-16,11-1 0 0,-11-6 0 0,4 7 0 15,-4-1 0-15,8-2 0 0,-8 2 0 0,4 0 8 16,0-2-8-16,0-4 0 0,-4-3 0 0,8 0-8 15,3 6-31-15,-7-6-5 0,3-6-2 16,4 3 0-16,3-4-126 16,1 7-26-16</inkml:trace>
  <inkml:trace contextRef="#ctx0" brushRef="#br0" timeOffset="7185.35">7525 10446 1497 0,'0'0'133'0,"0"0"-106"15,0 0-27-15,0 0 0 0,0 0 78 0,0 0 10 16,0 10 3-16,0-4 0 0,3 4-79 0,-3-1-12 16,4 7-8-16,-4-4 8 0,-4-2-13 0,4 5 5 15,-3-5 8-15,-1 5-13 16,-3-2-17-16,4 3-3 0,-1 2-1 0,-6-2 0 0,2-7 24 0,1 7 10 0,0-3-8 15,0-4 8-15,0 7 0 0,0-7 0 16,0 1 0-16,0-1 11 0,0 0-1 0,4 7 0 0,-5-7 0 0,1-5 0 16,0 2 0-16,0 3 0 0,0-2 0 0,4-4 0 15,3-3 2-15,0 0 1 0,-4 6 0 0,4-6 0 16,0 0 0-16,0 0 0 0,0 0 0 0,0 0 0 16,0 0 4-16,0 0 1 0,-7-9 0 0,7-1 0 15,0-2 7-15,7 2 2 0,-3-9 0 0,-1 7 0 16,1-4-12-16,3-3-3 0,0 1 0 0,3-4 0 15,-2 3-12-15,-1 0 9 0,3-6-9 0,-3 3 8 16,4-3-8-16,-4 9 0 0,3-6 0 0,-3 0 0 16,4 10 0-16,-4-4 8 0,4 3-8 0,-4-2 8 15,0 5-8-15,3-5 0 0,-6 5 0 0,3 7 0 16,7-3-8-16,-10-4 8 0,3 4 0 0,0 3 0 16,3 3 0-16,-3 0-11 0,-7 0 11 0,7 0-8 15,0 0 8-15,4 0 0 0,-7 3-9 0,3 3 9 0,0 1 0 0,0-4-9 16,3 6 9-16,-10 7 0 0,7-7-9 0,0 10 9 15,-3-3 0-15,3-4-9 0,0 7 9 0,0 3 0 16,0-9 8-16,0 2-8 0,0 4 0 0,-7 0 0 16,7 0 0-16,-3 3 0 0,3-3 8 0,0-7-8 15,0 10 10-15,-3-3-10 0,6-7 0 0,-6 4 0 16,-1 0 0-16,-3-4 0 0,7-2 0 0,-3-1 0 16,-1 1 0-16,-3-4 0 0,0-6 0 0,4 9 0 15,-4-9 0-15,0 0 0 0,-4 10-12 0,4-10-3 16,0 0 0-16,0 0 0 15,-7 0-35-15,7-3-7 0,-10-4-2 0,6-2 0 16,-3 3-137-16,0-4-28 0</inkml:trace>
  <inkml:trace contextRef="#ctx0" brushRef="#br0" timeOffset="7370.84">7295 10641 230 0,'-17'0'10'0,"17"6"2"0,-11-6-12 0,4 3 0 0,0-3 0 0,0 0 0 16,7 0 174-16,0 0 32 0,0 0 6 0,0 0 2 15,0 0-107-15,11 0-22 0,-1 0-4 0,4 0-1 16,0 0-34-16,1-3-7 0,6-3-2 0,-4 6 0 16,1-6-25-16,3 2-4 0,0-2-8 0,1 3 11 15,-1-3-11-15,0-4 0 0,0 7 0 0,0-3-11 16,0-3-48-16,-3-1-9 0,3 4-3 0,0-4 0 0</inkml:trace>
  <inkml:trace contextRef="#ctx0" brushRef="#br0" timeOffset="7829.05">8188 10374 1292 0,'0'0'28'0,"4"0"7"0,-1-9 1 0,1 6 0 0,-4 3-36 0,7-7 0 16,0 1 0-16,0 3 0 0,0-3 39 0,-7 6 1 0,0 0 0 0,0 0 0 15,0-3-23-15,0 3-4 0,0 0-1 0,0 0 0 16,0 0 0-16,0 0 0 0,-11-7 0 0,1 7 0 16,-4 0-3-16,-1 7-1 0,5-4 0 0,-8-3 0 15,1 6-8-15,-1-3 8 0,4 3-8 0,-4 4 8 16,4-4 0-16,0-3 0 0,-4 7 0 0,4-1 0 16,0-3 2-16,0 4 0 0,0 5 0 0,3-2 0 15,1 3-10-15,-1-7 10 0,-3 10-10 16,7-10 10-16,0 10 6 0,3-3 2 0,1-1 0 0,-1 4 0 15,4-6 1-15,0 9 0 0,0-10 0 0,4 7 0 16,3-3 4-16,0 0 1 0,0-4 0 0,0-3 0 16,4 7 10-16,-1-6 2 0,-3-1 1 0,11 0 0 15,-11 1-10-15,7-4-3 0,0-3 0 0,0 3 0 16,0-6-9-16,1 0-3 0,-1 0 0 0,0 0 0 16,3 0-4-16,1-6 0 0,0 6-8 0,3-3 12 0,-4-3-12 0,-2 3 9 15,2-4-9-15,-6-2 8 0,3 0-8 0,0 2 0 16,-3-2 0-16,-1-1-11 0,1 7-7 0,-4-6-2 15,0 3 0-15,3-4 0 16,-10 7-45-16,4-3-10 0,-1-4-1 0,-3 4-1 16,8-3-148-16,-8-1-30 0</inkml:trace>
  <inkml:trace contextRef="#ctx0" brushRef="#br0" timeOffset="8199.06">8583 10239 748 0,'0'0'67'0,"4"-9"-54"0,-4 9-13 0,0 0 0 15,0 0 204-15,0 0 37 0,0 0 8 0,0 0 2 16,0 0-204-16,7 9-47 0,0-2 0 0,-7-7 0 15,3 12 0-15,4-2 0 0,-7-1-10 0,4 0 10 16,-4 4-8-16,0 0 8 0,0-4-8 0,-4 7 8 16,4-7 0-16,0 10 0 0,0-3 0 0,0-4 0 15,0 4 0-15,-7 3 16 0,4-10-3 0,-1 10 0 16,4-3 3-16,-3 2 0 0,3-8 0 0,0 5 0 16,-4-5-16-16,1 9 9 0,3-10-9 0,0 0 8 15,0 7 8-15,0-6 2 0,0-1 0 0,0 0 0 0,-4 1-30 0,4-4-7 16,4 3-1-16,-4-9 0 15,0 0-13-15,0 0-3 0,0 0-1 0,0 0 0 16,0 0-61-16,0 0-12 0,0 0-2 0,0 0-481 16</inkml:trace>
  <inkml:trace contextRef="#ctx0" brushRef="#br0" timeOffset="8571.17">8989 10186 1630 0,'0'-16'36'0,"0"16"7"0,0 0 1 0,0 0 3 0,0 0-38 0,0 0-9 0,0 0 0 0,0 0 0 16,3 7 0-16,1 2 0 0,-1 7-12 0,-3-7 12 15,0 4-11-15,0-4 11 16,0 7-8-16,0 0 8 0,-3-4 0 0,-1 4-8 0,4 3 8 0,-3-1 0 15,3-2 0-15,0 0-8 0,-4-4 8 0,4 7 0 16,-3-3 0-16,3-1 8 0,-4-2 0 0,4 6 0 16,0-3-8-16,0-7 0 0,-3 7 0 0,3-4 0 15,0 4 0-15,0-7 8 0,0 1 0 0,0-1 0 16,0 0-8-16,0 1 11 0,0-1-11 0,0 4 12 16,0-4-12-16,0-6 0 0,0 7 0 0,0-4 0 15,0-6 0-15,0 9 8 0,0-9-8 0,0 0 0 16,0 0 0-16,0 0 0 0,0 0 0 0,0 0 0 15,0 0-24-15,0 0-4 0,0 0-1 16,0 0 0-16,0 0-37 0,0 0-7 0,0 0-2 16,0 0-340-16,0 0-68 0</inkml:trace>
  <inkml:trace contextRef="#ctx0" brushRef="#br0" timeOffset="8963.54">8625 10224 1911 0,'0'0'42'0,"0"0"9"0,0 0 1 0,7-3 2 0,-7 3-43 0,11 0-11 0,0 0 0 0,6 0 0 15,-10 0 0-15,11 0 0 0,0 0 0 0,-1 0 0 16,-6-7 0-16,6 7 0 0,-2 0 0 0,2 7 8 16,1-7-8-16,-1 0 0 0,1 0 0 0,0-7 8 15,-1 7-8-15,1 0 8 0,0 0-8 0,-1-3 8 16,5 3 13-16,-5-6 3 0,1 6 0 0,-4-9 0 15,4 9-24-15,-1-4 0 0,-3-2 0 0,4-3 0 16,-4 2-18-16,7 4-8 0,-3-3-2 0,3-3 0 16,-7 6-22-16,0-4-5 0,4-2-1 0,0 9-480 15,-4-3-97-15</inkml:trace>
  <inkml:trace contextRef="#ctx0" brushRef="#br0" timeOffset="9613.81">9578 10186 1728 0,'0'0'153'0,"0"0"-122"0,0 0-31 0,0 0 0 16,0 0 58-16,3 10 6 0,1-1 0 0,-4 0 1 16,3 7-65-16,-3 0-9 0,8-4-4 0,-8 7-1 15,0-3-14-15,0 3-4 16,0-1 0-16,0 7 0 0,0-9 3 0,0 3 0 0,0-6 0 0,3 2 0 16,1 1 29-16,-1-4 0 0,-3 4 0 0,4-6 0 15,-1-1 0-15,4 0 0 0,-7-9 13 0,7 7-4 16,-7-7 15-16,7 0 4 0,4 0 0 0,0-7 0 0,-1 4 2 0,1-3 1 15,3-3 0-15,0-1 0 0,0 1-15 0,0-7-4 16,4 7 0-16,3-10 0 0,0 0-12 0,-3 3 9 16,-1-9-9-16,1 6 8 0,3 1 1 0,0-1 0 15,1-6 0-15,-1 3 0 0,-4 0-1 0,1 3 0 16,3-3 0-16,-7 6 0 0,0 1-8 16,-3 2 0-16,3-3 0 0,-3 7 0 15,-4 0 0-15,3-1 0 0,-3 4 0 0,-3-3 0 0,-4 9-9 0,0 0 9 16,0 0 0-16,0 0 0 0,0 0 0 0,0 0 0 15,-4 9 0-15,4 7 0 0,-7-7 0 0,0 10 0 16,4-3 10-16,-8 2-2 0,1 1-8 0,2 6 0 16,1-3 0-16,-3 10 8 0,-1-4-8 0,-6 0 0 0,-1 13 0 15,4-4 0-15,0 1 8 0,-4 3-8 0,8-4 8 0,-8 1-8 16,4-3 11-16,-4 2-3 0,4-2 0 0,0-1 0 16,0 1 5-16,0-7 1 0,0 0 0 0,3-3 0 15,4 0 4-15,-4-3 1 0,1 0 0 0,-1-3 0 16,4-6-3-16,0 2-1 0,-3-5 0 0,2 5 0 15,5-2-6-15,-4-4-1 0,3-2 0 0,1-4 0 16,-1 3-8-16,4-6 0 0,0 0 0 0,0 0 0 16,0 0-15-16,0 0-8 15,0 0-1-15,0 0-1 16,0 0-169-16,0 0-34 0,-3-16-6 0,3 16-2 0</inkml:trace>
  <inkml:trace contextRef="#ctx0" brushRef="#br0" timeOffset="12157.74">10858 11384 1681 0,'-17'-9'36'0,"10"9"8"0,-7-4 2 0,0 4 2 0,-11 0-38 0,0 0-10 0,11 4 0 0,-11-4 0 16,-3 0 0-16,-4 9 0 0,8-9 0 0,-8 6 0 16,-3-6 0-16,-1 10 0 0,1-10 0 0,-4 6-11 15,1-3-4-15,-5-3-1 0,-3 0 0 0,0 0 0 16,1 6 16-16,-1-6-9 0,-4-6 9 15,-6 6-8-15,3 0 8 0,-7 0 0 0,0 0 0 0,0 0 0 16,0 0 16-16,0 0-2 0,-7 6 0 0,0-6 0 16,4 4 20-16,-11-4 4 0,-1 6 1 0,5-3 0 0,-4 6-39 0,0-2 0 15,-4-4 0-15,-3 3 0 0,-4 3 0 0,1 7 12 16,2-6-2-16,-2 2-1 16,-1-3 5-16,-3 7 1 0,3-6 0 0,-3 5 0 0,3-5 1 15,1 5 0-15,-8-2 0 0,4-4 0 0,3 1-2 0,-3 5 0 16,-4 1 0-16,4-3 0 0,-7-4-14 0,0 7 11 15,-1-7-11-15,5 7 10 0,-1-4-10 0,0 4 8 16,4-7-8-16,-7 10 8 0,3-3-8 0,4-4 0 16,-4-2 0-16,4 5 8 0,-4 1-8 0,4-3 8 15,-4 2-8-15,-3-5 8 0,3 9-8 0,-3-10 0 0,0 7 0 16,-1-7 0-16,-2 7 0 0,6-4 0 0,0-2 0 16,1 5 0-16,-1-5 0 0,4-1 0 0,-8 7 0 0,12-4 0 15,-8-5 0-15,7 2 0 0,-3 7 0 0,0-7 0 16,0 1 0-16,3-1 0 0,4 0 8 0,3-5-8 15,1 2 8-15,-1 3-8 0,1 1 8 0,2-4-8 16,-2-3 0-16,6 6 0 0,-3-2 8 0,4 2-8 16,-1-9 0-16,1 10 0 0,-5-10 9 0,8 9-9 15,0-3 0-15,7-3 8 0,0 4-8 0,0-4 0 16,0-3 0-16,1 6 8 0,-1-6-8 0,3 3 0 16,1 3 0-16,3-6 0 0,3 10 0 0,4-4 8 15,-3-3-8-15,0 7 0 0,3-4 0 0,-4-3 0 16,5-3 0-16,-1 6 0 0,7-6 0 0,0 4 8 15,-3-4-8-15,3 6 0 0,0-3 0 0,4 3 0 16,0-6 0-16,-1 0 0 0,1 6 0 0,-4-2 0 16,8-4 0-16,2 0 0 0,-6 0 0 0,10 0 0 0,-10 0 0 0,10 0 0 15,-10 6 0-15,10-6 0 0,-6 0 8 16,6 0-8-16,4 0 8 0,-4 3-8 0,0-3 0 0,1 0 0 16,6 0 0-16,-3 6 0 0,-4-6 0 0,11 0 0 15,-7 0 0-15,7 0 0 0,-7 0 0 0,7 0 0 16,-1 0 8-16,-2 0-8 0,3 0 0 0,3 0 9 15,0 0-9-15,4 0 0 0,-3-6 11 0,-1 6-11 16,1 0 10-16,6 0-10 0,-6 0 30 0,10-3 0 16,-11-3 0-16,11 6 0 0,0 0-18 0,0 0-3 15,-11-10-1-15,11 10 0 0,0 0-8 0,0-9 8 16,-3 3-8-16,3-4 8 0,0 7-8 0,0-3 8 16,0-4-8-16,0-5 8 0,0 5-8 0,0 1 12 15,0-1-12-15,0-2 12 0,3-4 0 0,4 0 1 0,-3 7 0 16,-4-3 0-16,3-4-3 0,-3-3-1 0,8 0 0 15,-8 4 0-15,3-11 9 0,-3 8 2 0,0-1 0 0,0-6 0 16,7 6-20-16,-7-9 0 0,0 9-8 0,0-6 8 16,0-3 0-16,0-1 0 0,-7-2 0 0,7-3 10 15,-3 5-10-15,3-8 0 0,0 8 0 0,-8-5-11 16,5-1 19-16,3-2 3 0,0 2 1 0,-4-2 0 16,-3 2-12-16,4 1-12 0,-4-4 2 0,3 4 1 15,4-1 9-15,-7 1 0 0,4-4 0 0,-1 3 0 16,-3-8 0-16,4 11 0 0,-4-2 0 0,3-7 0 15,4 13 0-15,0-7 0 0,-4 4 0 0,-3 0 0 16,4 2 0-16,3-5 0 0,0 6 0 0,0 2 8 16,-7-2-8-16,7 3 0 0,0 3 0 0,0-3 8 15,0 6-8-15,0 1 0 0,0-8 0 0,0 11 0 0,0-4 0 16,0 10 0-16,0-7 0 0,7 6 0 16,-7 1 0-16,0 0 0 0,3-1 0 0,-3 1 0 15,7-1 0-15,-3 4 0 0,0 3 0 0,3-3-8 0,7-4 8 0,-4 7 9 16,1-3-1-16,3 3-8 0,-3-3 0 0,3-1 0 15,7 4-12-15,-4 3 3 0,5-6 9 0,-1 3-12 16,-4-4 12-16,15 7-12 0,-4-3 12 0,4-3-8 16,-4 6 8-16,4-3-8 0,3-3 8 0,4 6 11 15,-3 0-3-15,-1-4 0 0,0 4-8 0,0 0 0 16,4-6 0-16,0 6 8 0,-4-3-8 0,11 3-14 16,-7-6 3-16,7 6 1 0,-7-6 10 0,6 2 14 0,5 4-3 15,-4-6-1-15,3 3-10 0,0-3 0 0,-3 6 0 0,4-3 0 16,-1-4 0-16,4 4-11 0,-11-3 11 0,15-4-12 15,-1 4 12-15,1 3 8 0,-4-3-8 0,7-4 11 16,-11 7-11-16,11-3 0 0,-11-3 0 16,11-1 0-16,-3 1 0 0,3 2 8 15,3-2 2-15,-10 0 0 0,7-1-10 0,-3 1-9 0,3-1 9 0,-4 1-13 16,4 3 13-16,0-4 0 0,3 1 0 0,-3 0 0 16,4-1 0-16,3 1 0 0,-14-1 0 0,14 4 0 15,-7-6 8-15,3 2-8 0,4-6 0 0,-3 7 0 16,6 3 8-16,-10 3-8 0,4-7 0 0,3 4 0 15,-4-7 0-15,1-2 0 0,-1 5 0 0,11 4 0 16,-10-3 0-16,3-1 0 0,0 1 8 0,0 6-8 16,-7-4 0-16,11-2 0 0,3 3 0 0,-4-4 0 15,1 7 0-15,3-3 0 0,-7-3 0 0,3-1 0 16,8 1 9-16,-7 2-9 0,3-2 0 0,-4 0 9 0,4-1-9 0,-3 1 0 16,-4-1 0-16,0 1 0 0,4 3 0 0,-8-4 0 15,4 1 8-15,0-1-8 0,4 1 0 0,-4 0 0 16,7-1 0-16,-11 4 0 0,4-7 0 0,0 4 8 15,4 0-8-15,-4-4 0 0,3 4 0 0,-3 6 0 16,0-7 8-16,1 4-8 0,2-4 0 0,-3 1 0 16,0-7 0-16,-3 7 0 0,6 6 0 0,-3-3 0 15,-7-4 0-15,0 1 0 0,4-1 0 0,-4 4 0 16,3-3 9-16,1 6-9 0,-1-4 0 0,-3-2 0 16,4 6 0-16,-4-4 0 0,0-2 0 0,-1 0 0 15,1-1 0-15,4 1 0 0,-1 3 0 0,1-4 0 16,-8 7 0-16,4-3 8 0,-7 3-8 0,4-4 0 0,-4-2 0 0,0-1 0 15,3 4 0-15,-3-3 9 0,0 6-9 0,0-4 10 16,-4 4-10-16,1-3 0 0,-1 0 0 16,-3 3 8-16,-4-4-8 0,4 7 0 0,0-9 0 0,-4 9 8 15,1-9-8-15,-1 5 0 0,-3 4 9 0,-1-6-9 16,-2 6 0-16,-1-9 0 0,-3 9 0 0,-4-3 0 16,0 3 0-16,-3 0 0 0,0 0 0 0,-1 0 8 15,-3 0-8-15,-3 0 0 0,0 0 0 0,3 0 0 16,-3-7 0-16,-1 7 8 0,-3 0-8 0,0 0 0 15,1 0 0-15,-1 0 0 0,-7 0 0 0,3 0 8 16,1 0-8-16,-4 0 0 0,-7 0 0 0,0 0 8 16,0 0-8-16,7 0 0 0,4 0 0 0,-11 0 0 0,0 0 0 0,0 0 0 15,0 0 0-15,0 0 0 0,0 0 0 0,0 0 9 16,0 0-9-16,3 10 0 16,4-1 13-16,-7-9-4 0,0 0-1 0,0 0 0 0,11 10-8 15,-8-4 0-15,-3 3 0 0,0 1 0 0,0-10 0 0,0 9 0 16,0 0 0-16,-3 1 0 0,-1-4 0 0,4 3 0 15,7 1 0-15,-7-1 0 0,-3 1 0 0,3-1 0 16,10 7 0-16,-6-7 0 0,-4 4 0 0,0 2 0 16,3-5 0-16,1 9 0 0,3-4 0 0,-7 4 0 15,0 0 0-15,7-3 0 0,0 2 0 0,-3 1 0 16,-8-3 0-16,4 3 0 0,11 0 0 0,-8 6 12 16,1-7 0-16,-1 1 0 0,-3 6-12 0,0 0-17 15,4-3 4-15,-4 4 1 0,-7-8 12 0,7 7 0 0,7 4 0 16,-4-4 0-16,-6 3 0 0,6 0 0 0,4 4 0 0,4-4 0 15,-8 0 0-15,1-3 0 0,-4 10 0 0,7-7 0 16,7 0 0-16,-7-3 0 0,-7 3 0 0,0 7 0 16,7-7 0-16,-3 7 0 0,-8-10 0 0,1 3 0 15,3 0 0-15,7 0 0 0,-4 4 0 16,-3-10 0-16,-7 9 0 0,7-9 0 0,4 9 0 0,-1-9 0 16,-6 3 0-16,-1 0 0 0,4-6 0 0,4 9 0 15,-1-3 10-15,-3-6-2 0,-3 6 0 0,3-6 0 16,3 6-8-16,1-3 10 0,-11 0-10 0,3-3 10 15,8 0-10-15,-1-7 0 0,-6 4-10 0,-1 3 10 16,1-10 0-16,3 7 0 0,7 3 0 0,-7-10 0 16,-11 10 0-16,8-10 0 0,6 7 8 0,-3-7-8 15,-7 7 0-15,7-6 8 0,0-1-8 0,7 0 0 16,0 1 12-16,-3-1-12 0,-4 1 12 0,0-1-12 16,7 0 9-16,-7 4-9 0,-7-4 0 0,7 1 9 0,3-7-9 15,1 6 0-15,-8-2 0 0,-3-4 0 0,0 3 0 0,7 3 0 16,4 1 0-16,-4-1 0 0,-11-3 0 0,8-2 8 15,6 5-8-15,-3-3 0 0,-3-3 9 0,3-3-9 16,0 0 10-16,0 0-10 0,0 7 0 0,0-7 0 16,0 0 0-16,0 0 0 0,10 9 0 0,-10-9 11 15,0 0-11-15,0 0 10 0,0 0-2 0,0 0 0 16,0 0 0-16,-7 0 0 0,7 0-8 0,-7 0 8 16,7 0-8-16,-10 0 8 0,-5-3-8 0,5-3 0 15,10 6 0-15,0 0-11 16,-14 0-59-16,0-10-12 0,-4 4-2 0,0 6-1091 0</inkml:trace>
  <inkml:trace contextRef="#ctx0" brushRef="#br0" timeOffset="18617.23">861 13347 1382 0,'0'0'123'0,"0"0"-99"0,0-3-24 0,0-3 0 16,-4-4 0-16,4 7 0 0,0-3 0 0,0 6-11 15,0 0 19-15,0 0 3 0,0 0 1 0,0 0 0 16,0 0-12-16,0 0 0 0,4-10 0 0,-4 10 0 16,0 0 0-16,0 0 0 0,7 0-9 0,-7 0 9 15,10 0 0-15,-10 0 0 0,0 0 0 0,4 10 0 16,-4-10 0-16,11 9 12 0,-11-3-1 0,3 7-1 15,4-4 18-15,-7 4 3 0,4 0 1 0,-4 2 0 16,0-2-1-16,0 2 0 0,7 4 0 0,-7-3 0 16,0 3-8-16,0 0-2 0,3-1 0 0,-3-2 0 15,0 3-7-15,0 0-2 0,0-1 0 0,0 4 0 16,0-3 5-16,0-6 1 0,0 2 0 0,0 4 0 16,-3 0-10-16,3 3-8 0,0-9 12 0,-7 5-12 0,7-2 14 15,0 3-4-15,-4 0-1 0,4-10 0 0,-7 7-1 0,7-7-8 16,-3 7 12-16,3-7-4 15,-4-6 0-15,4-3-8 0,-7 10 12 0,7-10-4 0,0 6 0 16,0-6-8-16,0 0 12 0,0 0-4 0,-4 0 1 0,4 0 0 16,0 0 0-16,-7 0 0 0,4-6-9 0,-4 3 0 15,3-4-10-15,1-2 10 16,3 0-54-16,0-1-5 0,-7 1-1 0</inkml:trace>
  <inkml:trace contextRef="#ctx0" brushRef="#br0" timeOffset="19424.61">1051 12855 633 0,'-3'-10'28'0,"-4"1"6"15,3 3-34-15,1 6 0 0,-8-10 0 0,4 10 0 0,3-3 195 0,4-3 32 16,-10 6 6-16,10 0 2 0,-11 0-191 0,11 0-44 15,-3 0 0-15,3 0 0 0,-11 6 0 0,8-6 0 16,-8 3-11-16,1-3 11 0,6 6-13 0,-7-2 2 16,1-4 1-16,-4 0 0 0,3 6 10 0,-3-6 0 15,-4 9 0-15,4-9 0 0,-7 10 0 0,7-1 8 16,-7-3-8-16,3 4 11 0,-3-7 1 0,7 6 0 16,-7-2 0-1,3 2 0-15,-3 7 9 0,7-7 3 0,-7 4 0 0,-1 2 0 0,8 1-15 0,-10 6-9 16,-1 0 12-16,4 0-12 0,7 6 25 0,-7 3-1 15,6-2-1-15,-6-1 0 0,4 6-12 0,3-5-3 16,-4 5 0-16,4 4 0 0,0-4-8 0,3 1 0 16,-3-1 0-16,3 4 8 0,1-4-8 0,-1 1 0 15,8-4 0-15,-4 4 0 0,3-1 0 0,4 4 0 0,-3-4 0 0,3 1 8 16,0 2 0-16,3-2-8 0,-3-1 12 0,11 1-4 16,-8-7 4-16,8 7 1 0,-1-7 0 0,4 0 0 15,1 0 0-15,2 4 0 0,-3-10 0 0,8 3 0 16,-5 0 5-16,4 0 1 0,0-6 0 0,-3-7 0 15,7 4 7-15,0-7 2 0,-1 1 0 0,1-1 0 16,7 1-4-16,-4-4-1 0,4-6 0 0,3 3 0 16,-7 3-7-16,4-6 0 0,-7-6-1 0,13 3 0 15,-6-3 1-15,3 2 1 0,-6-5 0 0,2-7 0 16,-6-3 7-16,3 10 2 0,4-7 0 0,-4-2 0 16,-3-1 0-16,7 0 0 0,-8 0 0 0,5-3 0 15,-5 0 0-15,8-3 0 0,-7-3 0 0,7 3 0 16,-8 0-5-16,1-3-1 0,0-7 0 0,-1 1 0 15,-3 5-3-15,-3-5-1 0,3 2 0 0,-10-2 0 16,3-1-6-16,-3 1-2 0,3-4 0 0,-11 4 0 0,4-1 2 0,-7 4 0 16,0-3 0-16,0-1 0 0,-10-3-2 0,6-2 0 15,-6 2 0-15,-1 4 0 0,-3-1 7 0,-7 7 1 16,7-7 0-16,-11 7 0 0,4 3-16 0,-4 3 0 16,0-3 0-16,-6 9 0 0,2 4 0 0,-2-4 0 15,2 7 0-15,-6 2 0 0,3 4-20 0,4-3 2 16,-7 3 1-16,7-3 0 15,-4 6-35-15,7 0-8 0,-3 0 0 0</inkml:trace>
  <inkml:trace contextRef="#ctx0" brushRef="#br0" timeOffset="24297.44">2215 13363 1094 0,'0'0'97'0,"0"-7"-77"0,-3 4-20 0,3-3 0 16,-7 3 53-16,7 3 7 0,0 0 2 0,0-10 0 16,-4 4-39-16,4 6-8 0,0-9-2 0,0 6 0 15,0-4 15-15,0 1 4 0,4 3 0 0,3-3 0 16,-4-4-10-16,4 7-2 0,1-3 0 0,2 3 0 15,1-3-6-15,3 2-2 0,-4-5 0 0,5 3 0 16,-5-1 0-16,4 4 0 0,4-3 0 0,-4 6 0 16,-3 0-12-16,-1 6 0 0,4-3 0 0,-3 4 0 15,3 2 0-15,-3 1 0 0,-8-1-12 0,4 10 12 16,-3-10 0-16,-1 7 0 0,4 3 8 0,-7-1-8 16,0-2 18-16,0 9-2 0,-7-6-1 0,0 0 0 0,7 6-15 15,-10-6 9-15,-5 6-9 0,5-3 8 0,-8 0 14 0,11 0 2 16,-10-7 1-16,2 4 0 0,5 6-16 0,-1-12-9 15,-3 2 10-15,0-5-10 0,0-1 15 0,3 1-3 16,8-1-1-16,-4-3 0 0,3-6 4 0,4 0 1 16,0 0 0-16,0 0 0 0,0-6 0 0,-7-3 0 15,14-1 0-15,-3-9 0 0,6 4 0 16,-6-4 0-16,3 0 0 0,3-6 0 0,-2 3-16 0,2-9 0 16,1 3 0-16,-1-1 0 0,4-5 0 0,8 6 0 15,-12-1-10-15,8-2 10 0,-1 3 0 0,-2 0 11 16,-1 3-1-16,0-4 0 0,3 4-10 0,-3 6 10 15,-3 4-10-15,-4-4 10 0,4 6-10 0,-1-2 8 0,1 5-8 0,-8 1 8 16,4 3-8-16,-7 6 0 0,0 0 0 0,0 0 0 16,0 0 0-16,0 0 0 0,0 0 0 0,0 0 8 15,0 9-8-15,0-3 0 0,-7 10 0 0,4-4 0 16,-1-2 0-16,-6 6-11 0,-1 2 11 0,1 1-8 16,-1 0 8-16,0 6 0 0,4-6 0 0,-3 0 0 15,3 6 0-15,3-6-8 0,-3-1 8 0,4 4 0 16,3-3 0-16,-4-6-8 0,4 2 8 0,0 4 0 15,0-3 0-15,4-4 0 0,-1 4 0 16,4-6 0-16,-3 5 0 0,3-5 0 0,3-1 0 0,-6 0 0 16,6 1 0-16,1-1 0 0,-7 1 0 0,6-4 8 15,1-3-8-15,-1 3 0 0,4-3 8 0,-3 4-8 16,-4-1 8-16,4-3-8 0,-1-3 10 0,4 6-10 16,-3-2 0-16,3-4 0 0,-3 0 0 0,-1 0 0 15,1 0-26-15,3-4-2 16,-3-2 0-16,-1 6 0 0,-6 0-45 15,6 0-10-15,1-9-1 0,-1 9-710 0</inkml:trace>
  <inkml:trace contextRef="#ctx0" brushRef="#br0" timeOffset="24637.76">2836 13372 1900 0,'0'0'169'0,"0"0"-135"0,0 0-34 0,0 0 0 15,0 0 35-15,0 0 0 16,0 0 0-16,0 0 0 0,-7 0-35 0,4 10-12 16,3-1 0-16,3 7 0 0,-6-4 12 0,6 4-9 0,4 3 9 0,-7-4-8 15,0 10 8-15,0-6 0 0,0 0 0 0,4 0-8 16,3 6 8-16,-4-6 0 0,-6 6 0 0,-4-3 0 15,14-7 0-15,-7 4 0 0,0 0 0 0,-7-3 0 16,3-1 0-16,4-2 0 0,0-4 0 0,-7 7 0 16,4-6 0-16,3 5 8 0,0-5-8 0,0-7 0 15,-4 6 0-15,4-9 0 0,0 0 0 0,-7 6 0 16,7-6-9-16,0 10-7 0,0-10 0 0,0 0-1 16,0 0-136-16,0 0-27 0,0 0-6 0,0 0-1 15</inkml:trace>
  <inkml:trace contextRef="#ctx0" brushRef="#br0" timeOffset="25272.84">3016 13460 1670 0,'-10'-19'74'0,"3"13"15"0,7-4-71 0,0 4-18 0,0 3 0 0,0-3 0 16,7-4 66-16,-4 7 10 0,4-3 1 0,4 6 1 15,-4-3-70-15,3-3-8 0,1 2-12 0,3-2 2 16,-3 6 1-16,3 0 0 0,4 0 0 0,-11 0 0 16,10 0-5-16,-3 6-1 0,-3-2 0 0,-1 2 0 15,5-3 15-15,-5 3-11 0,4-3 11 0,-10 7-10 16,3-4 10-16,-4 3 0 0,4-2 0 0,-3 2-8 15,-4 1 8-15,0-7 0 0,0-3 0 0,0 9 0 16,0 0 0-16,-4-2 0 0,-3 8 0 0,4-5 0 16,-4-1 0-16,0 1 0 0,-4-1 8 0,1 0-8 15,-1 1 0-15,7 6 9 0,-13-7-9 0,10 0 0 16,-4 1 8-16,1-4-8 0,-1-3 0 0,8 7 0 16,-8-1 0-16,11-3 0 0,-11-3 0 0,11-3 0 15,0 0 8-15,0 0-8 0,0 0 0 0,0 0 0 16,0 0 8-16,0 0-8 0,0 0 0 0,11 0 0 0,0 0 10 0,-4 0-10 15,3 0 8-15,8 0-8 0,-4 0 8 0,-4 0-8 16,5 7 0-16,-1-4 8 0,0-3-8 0,3 6 0 16,-10-6 0-16,11 9 0 0,-4 1 0 0,-3-4 0 15,-1-3 0-15,-3 7 0 0,1-4 0 0,-5-3 0 16,4 3 0-16,-7 4 0 0,0 5 0 0,0-2 8 16,0-4-8-16,-10 7 8 0,2 3 1 0,-6-3 0 15,4 2 0-15,-4-2 0 0,0-3 1 0,-8 5 0 16,-2-2 0-16,3 3 0 0,3 0 1 0,-7-10 0 15,4 7 0-15,-4 0 0 0,1-4 4 16,2-3 1-16,5 1 0 0,-4-1 0 0,-1-2-5 0,5 2-1 16,-1-3 0-16,4-3 0 0,0-3-1 0,3 7 0 15,1-7 0-15,6 0 0 0,4 0-9 0,-10-7-11 16,3 7 3-16,3-9 0 16,4 6-41-16,0-10-8 0,0 10-2 0,4-6 0 15,3-1-128-15,-7-5-25 0,10 5-6 0,-6 1-1 0</inkml:trace>
  <inkml:trace contextRef="#ctx0" brushRef="#br0" timeOffset="25681.39">3411 13400 1728 0,'0'0'153'0,"0"-9"-122"16,0 6-31-16,0 3 0 16,0-6-22-16,4 6-10 0,6 0-3 0,1-4 0 0,-4 4 22 0,11-6 4 15,-8 6 1-15,4 0 0 0,4 0 8 0,3 6 0 16,-7-2 0-16,8-4-8 0,-1 0 16 0,-7 0 3 15,7 0 1-15,-3 0 0 0,3 0-12 0,0 0 12 16,4 0-12-16,-8 0 12 0,1 0 2 0,7 0 1 16,-8-4 0-16,4-2 0 0,1 6 1 0,-5-3 1 0,1-3 0 0,0 6 0 15,3-7 3-15,-7 4 1 0,7 3 0 0,-10-6 0 16,3 6-21-16,0 0 0 0,0-3 0 0,4-3-8 16,-15 6 8-16,8-4 0 0,-1 4 0 15,-10 0 0-15,0 0 0 0,11 0 8 0,-4-6-8 16,-7 6 0-1,0 0-44-15,0 0-14 0,0 0-2 0,0 0-444 0,0 0-88 16</inkml:trace>
  <inkml:trace contextRef="#ctx0" brushRef="#br0" timeOffset="25995.54">3676 13062 1479 0,'0'0'32'16,"0"0"8"-16,0 0 0 0,0 0 2 0,0 0-34 0,0 0-8 0,3 6 0 0,1 3 0 0,-4-9 21 0,7 10 3 15,-3 5 0-15,3-2 0 0,-7 3-24 0,3-1 0 16,4 4 0-16,-7 0 0 0,4 9 0 0,-1-3 0 16,-3-6 0-16,7 9-8 0,-7-3 25 0,0 0 6 15,0-3 1-15,0 4 0 0,0 2-1 0,0-3 0 16,0 3 0-16,0-3 0 0,0 0-3 0,-7-6 0 15,7 9 0-15,0-9 0 0,-3 6-5 0,-1-6-2 16,4 0 0-16,0-4 0 0,-7 4-4 0,7 0-1 16,-3-3 0-16,3-7 0 0,0 7 0 0,0-7 0 15,0 1 0-15,0-1 0 0,0-9-8 0,3 0 0 16,-3 0 0-16,0 0-560 16,0 0-115-16</inkml:trace>
  <inkml:trace contextRef="#ctx0" brushRef="#br0" timeOffset="29650.08">4233 13178 1152 0,'-3'-10'102'0,"3"10"-82"0,-7-3-20 0,7 3 0 15,0 0 18-15,0 0-1 0,0-6 0 16,0 6 0-16,0 0-17 0,0 0 0 0,7-3 8 0,-4 3-8 16,4-7 13-16,0 7-1 0,0-9 0 0,4 6 0 15,0-3-12-15,-4 6 0 0,10-7 0 0,-3 4 0 16,-3-3 0-16,3 3 8 0,7-3-8 0,-7 2 9 15,1 4 4-15,-1-6 1 0,3 6 0 0,-10 0 0 16,4 0-14-16,0 0 0 0,-4 0 8 0,7 6-8 16,-4 4 19-16,-3-7 1 0,0 13 0 0,-7-7 0 15,11 0-4-15,-11 1 0 0,3 6 0 0,-3-7 0 16,0 10-6-16,-3 0-2 0,3-4 0 0,-7 4 0 16,3 0-8-16,-6 0 12 0,6 3-12 0,-6-4 12 15,-4 1-4-15,3 6 0 0,-7-6 0 0,4 0 0 0,4 0-8 16,-4-3 0-16,-1-4 0 0,5 4 0 0,-1-1 0 15,1-2 12-15,3-4-12 0,-4 1 12 0,4-4 1 0,3-3 1 16,-3 3 0-16,7-6 0 0,0 0 7 0,0 0 2 16,0 0 0-16,0 0 0 0,0 0 9 0,7-9 1 15,-7 3 1-15,11-7 0 0,-7-2-25 0,6 5-9 16,11-9 0-16,-7 1 9 0,8-1-9 0,-8-3 12 16,0 0-12-16,7-3 12 0,-7 6-12 0,7-6 8 15,-7 0-8-15,8 3 8 0,-8-3 0 0,3 6 0 16,-6-6 0-16,3 6 0 0,-3 0 3 0,6 3 0 15,-10-2 0-15,4 2 0 0,-4 7 11 0,0-1 2 16,-3 1 1-16,3-1 0 0,0 1-25 0,-7 9 0 16,0 0 0-16,0 0 0 0,0 0 0 0,0 0 0 15,0 0 0-15,0 0 0 0,0 0 0 0,0 0 15 0,-11 9-4 0,4-2-1 16,3 2-10-16,1-6 0 0,-8 7 0 0,-3-1 0 16,4 7 0-16,-4-7-14 0,3 7 3 0,0-4 1 15,1-2 10-15,6 5 0 0,-6 4 0 0,10-3 0 16,-7-4 0-16,3 4 0 0,1 0 0 0,3-4 0 15,3 4 0-15,1 0 0 0,-4-4 0 0,7 4 0 16,-4-4 0-16,4 4 0 0,0-6 0 0,0 5 0 16,4-5 0-16,-8-1 14 0,8 0-3 0,0 1-1 15,-1-1-10-15,-3 1 0 0,4-1-12 0,-1-3 12 16,-2-3-11-16,-1 4 11 0,3 2-8 0,-3-9 8 16,0 10-33-16,0-10-2 0,4 9 0 0,-4-9 0 15,-7 0-41 1,3 9-9-16,5-9-2 0,-1 10-668 0</inkml:trace>
  <inkml:trace contextRef="#ctx0" brushRef="#br0" timeOffset="29980.71">4907 13388 1785 0,'-7'-6'79'0,"7"6"17"0,0 0-77 0,0 0-19 0,-7 0 0 0,4 6 0 15,3 3 0-15,0-6 0 0,0 7 8 0,0-4-8 16,0 3 0-16,0 7 0 0,0-3 0 0,0-4 0 16,0 7 0-16,3 3 0 0,-3-4 0 0,0-2 0 15,0 2 0-15,0 4-9 0,-3 0-1 0,3-3 0 16,0 3 10-16,0-4 0 0,-8-2 0 0,8-4 0 15,-3 7 0-15,-1-7 0 0,1 1 0 0,-1-1 0 16,4-3 0-16,-3-2 0 0,3-4 0 0,0 0 0 16,0 0-16-16,0 6 0 0,0-6-1 0,0 0 0 15,-11-6-34-15,11 6-6 0,0 0-2 0,0-10-637 16</inkml:trace>
  <inkml:trace contextRef="#ctx0" brushRef="#br0" timeOffset="30448.9">5105 13294 864 0,'0'0'76'0,"0"0"-60"15,0 0-16-15,0 0 0 0,0 0 111 0,0 0 19 16,0 0 4-16,0 0 1 0,0 6-105 0,-7 3-21 15,3 1-9-15,4-1 8 0,-7 7-8 0,0-4 0 16,0 4 0-16,-4 0 8 0,8 3-8 0,-8-7 0 16,8 4 0-16,-4 0 8 0,-4-4-8 0,4 4 0 15,-4 3 0-15,4-4 8 0,-3-2-8 0,3-4 0 0,0 4 0 0,3-1 8 16,-6-5-8-16,6 2 8 0,-3-6-8 0,7 6 8 16,-4-2 5-16,4-7 1 0,0 0 0 0,0 0 0 15,0 0 18-15,4 6 3 0,-4-6 1 0,7 3 0 16,7-3-4-16,-3 6-1 0,3-2 0 0,-11-4 0 15,-3 0-5-15,18-4-1 0,-4 4 0 0,0-6 0 16,0 6-13-16,4 0-2 0,7-3-1 0,-11-3 0 16,0 6-9-16,7 0 0 0,-10 0 0 0,6 0 0 15,1 0 0-15,-4 0 0 0,0 6 0 0,0-6 0 16,0 3 0-16,-3-3-9 0,0 0 0 0,-1 0 0 16,1 0 9-16,-11 0 0 0,10 0 0 0,-3 0 0 0,-7 0 9 15,0 0-9-15,7 0 12 0,-7 0-12 16,0 0-10-16,0 0-9 0,0 0-1 0,0 0-1 15,0 0-25-15,4-9-5 0,-4 9-1 16,7-7 0-16,-7-2-33 0,0 6-7 0,0-6-2 0</inkml:trace>
  <inkml:trace contextRef="#ctx0" brushRef="#br0" timeOffset="30750.09">4992 13300 1465 0,'-14'-6'64'0,"14"6"15"0,0 0-63 0,0 0-16 0,0 0 0 0,-4 6 0 16,4-6 12-16,0 0 0 0,0 9 0 0,0 1 0 15,0 5 8-15,4-2 2 0,3-4 0 0,-4 7 0 16,1 3-10-16,3 0-1 0,3-4-1 16,-10 4 0-16,4 0-10 0,3 3 0 15,-7-3 0-15,7 3 0 0,0-7 11 0,4 11 0 0,-4-8 0 0,0 1 0 16,3 0 4-16,-6 0 1 15,3 3 0-15,-3-3 0 0,-1-1-16 0,4 1 11 0,4 0-11 0,-11 0 10 16,3 6-10-16,8-6 8 0,-11-4-8 0,10 4 8 16,-10 0-8-16,7 0 0 0,-3-3 0 0,3-1 8 15,0-2 2-15,-3-4 0 0,3 1 0 0,-4 5 0 16,8-5-158 0,-8-4-32-16,-3-6-7 0,7 12-1 0</inkml:trace>
  <inkml:trace contextRef="#ctx0" brushRef="#br0" timeOffset="34263.72">5539 13240 1382 0,'-15'-9'61'0,"8"6"13"0,4-3-59 0,-11 2-15 0,10 4 0 0,4 0 0 15,-7-6 50-15,7 6 7 16,0 0 2-16,0 0 0 0,0 0-59 0,0 0 0 16,7 0 0-16,4 0-14 0,-1 6 2 0,-3-6 0 0,8 0 0 0,-1 4 0 15,7-4 12-15,-7 0-9 0,7 0 9 0,4 6-8 16,-7-6 19-16,6 0 4 0,1 0 1 0,3 3 0 15,0-6-16-15,4 3-16 0,-7 0 3 0,3 0 1 16,-3 0 12-16,6 0 10 0,-2-6-2 0,2 2 0 16,-13-2-8-16,10 6 8 0,0 0-8 0,-3 0 8 15,-4-9-8-15,4 9 8 0,-7 0-8 0,3 0 8 16,0-3-8-16,-10-4 0 0,3 7 0 0,0 0-11 16,-4 0-45-16,1-6-8 0,0 3-3 0,-11 3-357 15,0 0-71-15</inkml:trace>
  <inkml:trace contextRef="#ctx0" brushRef="#br0" timeOffset="34554.24">5849 13015 1220 0,'0'0'54'0,"0"0"11"0,0 0-52 0,0 0-13 15,0 0 0-15,0 0 0 0,0 9 0 0,4 0 0 16,3 1 0-16,0-1 0 0,0 1 28 0,0-1 4 0,0 7 0 0,3-1 0 16,-6 4-32-16,7 0-8 0,-1 0-1 0,1 0 0 15,-4 3 9-15,-4 0 0 0,11-4 0 0,-10 8 0 16,3-8 0-16,0 7 0 0,-3-6 8 0,3 0-8 16,-7-3 0-16,7 3 0 0,-7-1 0 0,3-2 0 15,-3 3 0-15,4-10 0 0,-4 7 0 0,0-7 0 16,0 1 0-16,3-4 0 0,1-3-12 0,-4-3 4 31,0 0-55-31,0 0-10 0</inkml:trace>
  <inkml:trace contextRef="#ctx0" brushRef="#br0" timeOffset="35217.92">6414 12961 1753 0,'0'-15'38'0,"7"12"8"0,-4-4 2 0,4 4 2 0,-7 3-40 16,7-6-10-16,4 6 0 0,3 0 0 0,-4 0 0 0,-2 6-16 15,9-3 4-15,-6-3 1 0,6 10 11 0,-6-4 0 16,3 3 0-16,0 1 0 0,-3-1-19 0,-1 7-1 15,-3-4-1-15,-3 4 0 16,-1 0-15-16,5-4-4 0,-5 4 0 0,-3 3 0 0,-3-4 20 0,-1-2 3 16,0 9 1-16,1-10 0 0,-1 7 16 0,-6-3 0 15,-1 0 0-15,1 2 0 0,6-5 0 0,-13 3 0 16,9-7 0-16,-9 7 0 0,6-4 11 0,-3 4-1 0,-4-7 0 16,8 1 0-16,-1-1 10 0,1-3 1 0,-1 4 1 0,4-7 0 15,-3-3 0-15,10 6 0 0,0-6 0 0,0 0 0 16,0 0-6-16,0 0 0 0,0 0-1 0,0 0 0 15,0-6 9-15,10-3 1 0,4-4 1 0,-7-3 0 16,11 1-26-16,-8-4-19 0,15 0 3 0,-7 0 1 16,3 0 15-16,4 1 0 0,-4-4 0 0,-4-7 0 15,1 4 10-15,7 3 5 0,-4-3 1 0,0 0 0 16,-3 6-16-16,-1-6 0 0,1 3 8 0,-4 4-8 16,0-4 0-16,0 9 0 0,4-3 0 0,-11 7 0 0,0 0 9 0,4-1-1 15,-8 1 0-15,1 3 0 0,-4 6-8 0,0 0 0 16,0 0 0-16,0 0 8 0,0 0-8 0,0 0 0 15,0 0 0-15,-7 9 0 0,0-3 0 16,-4 4 0-16,4 5 0 0,-11-2 8 16,11 3-8-16,-10-4 0 0,3 4 0 0,3 9 8 15,-3-6-8-15,3-1 8 16,1 1-8-16,3 0 8 0,0 6-8 0,3-6 0 0,-3-3 0 0,4 2 8 0,-1-2-8 0,4-3 10 16,0 2-10-16,0 1 10 0,4-3-10 0,-1-4 8 15,4 0-8-15,-7 7 8 0,4-6 0 0,3-4-8 16,0 3 12-16,0-6-4 0,-4 7 0 0,4-4-8 15,0-6 12-15,4 3-4 0,-11-3-8 0,11 6 0 16,-1 1 0-16,1-4 0 16,-11-3-39-16,10 0 0 0,-3 6 0 0,0-6 0 15,-7 0-135-15,11 0-27 0,-4 0-6 0,4-6-1 0</inkml:trace>
  <inkml:trace contextRef="#ctx0" brushRef="#br0" timeOffset="35535.08">7024 13184 921 0,'0'0'40'0,"0"0"10"0,0 0-40 0,0 0-10 0,0 0 0 0,0 0 0 15,0 0 132-15,-4 9 25 0,8 1 5 0,-4-1 1 16,0 1-127-16,0 5-26 0,0-5-10 0,0 9 8 0,0-1-8 0,0-2 0 15,-4 3 0-15,4-4 0 0,-3-2 0 0,-1 3 0 16,4 3 0-16,-3-4 0 0,3-2 0 0,-4-7 0 16,4 10 0-16,-3-7 8 0,3 1-8 0,0-7 0 15,-7 6 0-15,3-3 8 0,1 4-8 0,3-10 8 16,0 0-8-16,0 0 8 0,0 0-8 0,0 0 0 16,0 0 0-16,0 0-11 15,0 0-21-15,0 0-5 0,0 0-1 0,0 0 0 16,0 0-37-16,0 0-7 0,3-10-2 0</inkml:trace>
  <inkml:trace contextRef="#ctx0" brushRef="#br0" timeOffset="36366.99">7514 13115 1767 0,'0'0'78'0,"0"-3"17"0,-3-3-76 0,3 6-19 0,0 0 0 0,0 0 0 16,-4 0 0-16,4 0-12 0,-7 0 1 0,0 6 1 0,7-6 10 0,-4 3 0 15,-3 3 0-15,0-3 0 0,0 4-10 0,4 2 10 16,-8-9-12-16,4 9 12 0,-7-2-13 0,7-4 4 15,-4-3 1-15,-3 6 0 0,4-6 8 0,-4 3 0 16,-1-3 8-16,1-3-8 0,4 3 0 0,-1 0 0 16,-6 0 0-16,2-6 0 0,5 6 0 0,3-3 0 15,-11-4 8-15,8 7-8 0,3 0 9 0,-11-9-9 16,11 9 12-16,-4 0-12 0,4 0 9 0,7 0-9 16,-7 0 0-16,0-3 9 0,7 3-9 0,0 0 8 15,0 0-8-15,-3 3 8 0,-8-3-8 0,11 0 0 16,0 0 0-16,0 0 0 0,-7 9 0 0,7-9 0 15,0 0 0-15,-4 10 8 0,1-1-8 0,3 1 0 16,0-4-12-16,0 3 12 0,0 1 0 0,0-1 0 0,0-3 0 16,0 4 0-16,3-1 0 0,-3 1 0 0,0-4 0 15,4 3 0-15,-4 1 0 0,0-7 12 0,3 6-4 16,-3 1 0-16,0-4 6 0,0-6 1 0,0 0 0 16,0 0 0-16,0 3-2 0,0-3 0 0,0 0 0 0,4 6 0 15,-4-6-1-15,0 0 0 0,0 0 0 0,4 10 0 16,-4-10 0-16,0 0-1 0,0 0 0 0,7-3 0 15,0 3 49-15,3-7 11 0,-3 1 1 0,4 3 1 32,-1-3-104-32,5 6-21 0,-8-10-4 0,10 7 0 0,-6-3 47 0,6 3 9 0,-6-3 0 0,10 6 0 15,-10-4 0-15,6-2 0 0,-2 6 0 0,2 0 0 16,-3 0 0-16,0 0 0 0,1 0 0 0,2 0 0 16,-6 10 0-16,-1-10 0 0,4 9-9 0,-7-3 9 15,4 4 0-15,-4-1 0 0,0 0-8 0,0 1 8 16,-3-1 0-16,-1 7 0 0,1-4 0 0,-1 4 0 0,-3 3 0 15,0-3 0-15,0-4 0 0,0 4 0 0,0 0 0 0,-3-4 0 16,-1-3 0-16,1 7 0 0,-1-6 12 0,-3 5-1 16,0-2 0-16,-7-4 0 0,7 4 3 0,3-4 1 15,-13 1 0-15,6-7 0 0,4 6 7 0,-7-3 2 16,3-6 0-16,1 10 0 0,-4-10-4 0,3 6-1 16,-3-3 0-16,3-3 0 0,-3 0-6 0,4 0-1 15,-1 0 0-15,1 0 0 0,-1 0-2 0,0 0-1 16,1-3 0-16,3-3 0 0,-4 6-1 0,1 0 0 15,3 0 0-15,0 0 0 0,-1-7-8 0,1 7 0 16,0 0 0-16,4 0 0 0,3 0 0 0,0 0 0 0,-11-3 0 16,4 3 0-16,7 0 0 0,0 0 0 0,0 0 0 0,0 0 0 31,0 0-44-31,-7 3-5 0,0 4-1 0,7-7-615 16,0 0-123-16</inkml:trace>
  <inkml:trace contextRef="#ctx0" brushRef="#br0" timeOffset="38456.06">7987 12604 1854 0,'0'0'82'0,"0"0"17"0,0 0-79 0,0 0-20 0,0 0 0 0,0 0 0 16,3 9 0-16,4-2-17 15,4-4 3-15,0 3 1 0,3-3 13 0,0 6-9 0,-4 1 9 0,8-4-8 16,0-3 8-16,-1 10 0 0,5-10 0 0,-1 6 0 16,3-2 0-16,-2-4 8 0,-1-3-8 0,0 6 11 15,7-6-11-15,-3 0 0 0,3 0 0 0,0-6 0 16,0 6 0-16,1 0 0 0,-12 0 0 0,5-3 0 16,-1-4 8-16,3 7-8 0,-6-3 12 0,-4-3-4 15,4 6-8-15,-4-3 0 0,0-3 0 0,0 6 0 16,-3-7 0-16,6 7 0 0,-10 0 0 0,4-3 0 15,-4 3 0-15,0 0-12 0,4 0 2 0,-1 3 1 16,-3 4-45 0,-7-7-9-16,0 0-1 0,7 0-432 0,-3 9-87 0</inkml:trace>
  <inkml:trace contextRef="#ctx0" brushRef="#br0" timeOffset="38806.12">7930 13112 1872 0,'0'0'41'0,"0"0"9"0,0 0 2 0,0 0 0 0,0 0-42 0,11 0-10 0,0 0 0 0,-1 0 0 16,4 0 0-16,0 0 0 0,1 3 0 0,2-3 8 15,1 0-8-15,-1 6 12 0,5-6-12 0,-1 3 12 16,7-3-12-16,-3 7 0 0,-4-7 0 0,7 0 0 16,4 0 0-16,-4-7 8 0,4 7-8 0,0 0 0 15,-4 0 8-15,4 0-8 0,-4-3 8 0,0 3-8 16,-3 0 0-16,-8-6 0 0,4 6 0 0,-3 0 0 15,3 0-30-15,-3 0-11 16,0 0-3-16,-1 0-768 0</inkml:trace>
  <inkml:trace contextRef="#ctx0" brushRef="#br0" timeOffset="52994.09">9155 12441 403 0,'0'0'17'0,"0"0"5"0,0 0-22 0,0 0 0 0,0 0 0 0,0 0 0 16,0 0 228-16,0 0 40 0,0 0 9 0,0 0 2 15,0 0-180-15,0 0-36 0,0 0-7 0,0 0-2 16,0 0-17-16,0 0-3 0,0 0-1 0,0 0 0 16,0 0-10-16,0 0-3 0,0 0 0 0,0 0 0 15,0 0-8-15,0 0-1 0,0 0-1 0,0 0 0 16,7-6-1-16,0-1 0 0,0 4 0 0,0-3 0 15,0 3 3-15,0-4 0 0,4 4 0 0,-1-3 0 16,-3 6 3-16,0 0 1 0,4 0 0 0,-1 0 0 16,1 0-3-16,-4 0 0 0,4 0 0 0,3 0 0 15,-7 6 0-15,3-3 0 0,-10-3 0 0,0 0 0 16,0 0-13-16,4 7 0 0,-1 2 0 0,1 1 0 16,-1-1 0-16,-3 0 0 0,-3 1-12 0,-4-1 12 15,0 7-8-15,0-7 8 0,0 10 0 0,-4-10 0 16,1 7 0-16,-1-6 0 0,0 5 8 0,1-2-8 15,3-4 0-15,0 1 0 0,-4 5-8 0,1-5 8 16,6-1 0-16,-3 0 0 0,0-2 0 0,0-4 0 16,3 6-8-16,4-9 8 0,0 0 0 0,0 0 0 0,0 0 0 0,0 0 0 15,0 0 0-15,0 0 0 0,0 0 0 0,7 0 9 16,4 7 1-16,3-7 0 0,-3 0-10 0,3 0 8 16,-4 0-8-16,4 0 8 0,4 0 0 0,-7 0 0 15,-1 0 0-15,1 0 0 0,3 0-8 0,-4 6 0 16,5-3 0-16,-5 3-11 0,4-3 11 0,0 4 0 15,1 2 0-15,-1 4 0 0,-7-7 0 0,3 10-12 16,1-4 12-16,-4 4-12 0,0-4 4 0,0 4 0 16,-3 0 0-16,3 2 0 0,-7-5 8 0,0 9 0 0,0-9 0 0,0 2 0 15,0 4 0-15,-7 0 9 0,0 0-1 0,-4-4-8 16,0 4 16-16,-3-3-3 0,4-4-1 0,-12 4 0 16,5 0-4-16,-1-4-8 0,1-2 11 15,-1-1-11-15,-3 7 14 0,0-7-4 0,3-3-1 16,-3 4 0-16,0-7-9 0,-1 3 0 15,1 4 0-15,4-10 0 0,-1 6-15 0,-3-3 2 0,0-3 0 0,7 0 0 32,-4 0-27-32,4 0-4 0,0 0-2 0,7-3 0 15,3-3-26-15,-6-1-4 0,6-2-2 0,0-4 0 0,4-2-126 0,4-4-26 16</inkml:trace>
  <inkml:trace contextRef="#ctx0" brushRef="#br0" timeOffset="53514.77">9596 12488 2124 0,'0'0'94'0,"-8"9"19"0,1 1-90 0,4-1-23 16,-1 7 0-16,4-7 0 0,-3 1 35 0,6 8 2 16,-6-2 1-16,3-3 0 0,3 2-26 0,-3 4-12 15,0-3 10-15,0 3-10 0,4-1-11 0,-1 1-8 16,-3 6-1-16,0-6-1 16,7 6-17-16,1-6-3 0,-8 0-1 0,0 0 0 0,0-4 18 0,3 4 4 15,1 0 1-15,3-10 0 0,-4 7 19 0,1 0 0 0,6-7-8 0,-3 1 8 16,0-7 0-16,0 3 14 0,4 3-2 0,0-2-1 15,-1-4 15-15,1-3 3 0,6 0 1 0,-6 0 0 16,3 0 6-16,0-10 0 0,4 10 1 0,0-9 0 16,-4 3-3-16,3-4-1 0,-3 1 0 0,4-1 0 15,0-2-4-15,-4-1-1 0,0 1 0 0,-4-4 0 16,1 7-14-16,0-10-3 0,-4 3-1 0,-4 4 0 16,1-7-10-16,-1 3 10 0,1-3-10 0,-4 4 10 15,-4-4-1-15,1 3 0 0,-1-3 0 0,1 1 0 16,-8 2 3-16,4-3 0 0,0 7 0 0,3-10 0 15,-6 9-12-15,-1-6 8 0,1 4-8 0,-4-1 8 16,3 3-8-16,-3-2-11 0,7-4 3 0,-7 13 0 16,3-7 8-16,-3 4 11 0,3 2-3 0,4 4 0 0,0-3-8 15,-3 6-12-15,-1 0 2 0,4 0 1 16,0 6-16-16,-3-3-3 0,2 7-1 0,-2-10 0 16,-1 9-46-16,1 1-9 0,-1-4-1 0,-3 3-1 15,3 1-130-15,4-1-25 0,-3-3-6 0</inkml:trace>
  <inkml:trace contextRef="#ctx0" brushRef="#br0" timeOffset="53935.64">10132 12318 1036 0,'0'10'92'0,"0"-1"-73"0,-4 7-19 0,1-3 0 16,6 2 128-16,-6 4 21 0,-4 0 5 0,3 6 1 15,1 0-91-15,-1-3-17 0,-3 9-4 0,3-9-1 16,-3 13-26-16,4-10-4 0,-1 9-2 0,1-5 0 16,-1-1-10-16,4-3 0 0,0 0 0 0,4-6 0 15,-1 0 0-15,1-4 10 0,3-2-10 0,4 2 10 16,3-5 17-16,-4-1 3 0,4 1 1 0,0-4 0 15,11-3 16-15,-4 3 3 0,-3-6 1 0,7 0 0 0,-1-6-1 16,5 6 0-16,-5-9 0 0,1-1 0 0,-4 1 6 0,0 3 0 16,4-7 1-16,-7-3 0 0,-8-2-19 0,4-1-4 15,4 0-1-15,-4-6 0 0,-7 0 7 0,4-3 0 16,-4 2 1-16,3-2 0 0,-3 3-29 0,0-3-12 16,-10 3 8-16,3 6-8 0,3-9 12 0,-10 12-4 15,-7-3 0-15,0 1 0 0,4 2-8 0,-4 6 12 16,-1-2-12-16,-6 2 12 15,-3-2-32-15,-5 9-7 0,5-3-1 0,-5 2 0 16,-2-2-84-16,6 6-16 0,0 0-4 0</inkml:trace>
  <inkml:trace contextRef="#ctx0" brushRef="#br0" timeOffset="74578.09">677 15915 1566 0,'0'0'69'0,"0"0"15"16,0-6-68-16,0 3-16 0,0-3 0 0,0-4 0 15,0-2 60-15,0 2 9 0,4-5 2 0,3 5 0 16,-4 1-27-16,8-7-4 0,-4 7-2 0,0-7 0 0,4 7-17 0,-1-1-3 16,1 7-1-16,-1-6 0 0,1 2-9 0,-4-2-8 15,0 6 12-15,4-3-12 0,-4 6 0 0,0-7 0 16,3 4 0-16,-6 3 0 0,-4 0 0 0,11 3 0 15,-11-3 0-15,3 13 0 16,4-1-21-16,-7-2-5 0,0 9-1 0,0-4 0 16,0 4-16-16,0 6-3 0,-7 3-1 0,7 1 0 0,-3 5 23 0,-1-6 4 0,-3 13 0 0,-4-3 1 15,8-4 5-15,-8 10 1 0,-3 0 0 0,4 0 0 16,-1 3-9-16,-3 0-2 0,3 3 0 0,8-22 0 16,-8 10 12-16,1-4 1 0,-5-5 1 0,5 2 0 15,-1-9 22-15,1 3 5 0,-1-6 1 0,8-3 0 16,-1-4 9-16,-3 1 1 15,7-13 1-15,0 0 0 0,0 0-1 0,0 0-1 16,0-13 0-16,7 4 0 0,-3-1-9 0,6-2-2 0,4-4 0 16,-3-3 0-16,3 4 2 0,-3-4 0 0,10 0 0 0,-7-6 0 15,11 3-5-15,-1 0-1 0,1 3 0 0,-4 0 0 16,4 1-12-16,-4-1 9 0,4 3-9 0,-1 7 8 16,-6-7-8-16,3 7 0 0,4 5 0 0,-4-5 8 15,4 3 2-15,-1-4 0 0,-9 4 0 0,6 3 0 16,3 3-10-16,1-6 0 0,-11 6 0 0,0 0 0 15,4 0 0-15,-4-3 0 0,-3-4-14 0,-1 7 5 16,-6-3 0-16,6 3 0 0,-6-6 0 0,-4 6 0 16,7 0-48-16,-7-10-10 0,0 7-1 0</inkml:trace>
  <inkml:trace contextRef="#ctx0" brushRef="#br0" timeOffset="75244.67">533 15435 2188 0,'-4'7'195'0,"-6"-4"-156"0,-1 3-31 0,7 4-8 15,-3-1 14-15,-7 0 2 0,4 1 0 0,-1-1 0 16,-3 7-1-16,3 3 0 0,-3 0 0 0,0-4 0 16,-7 10-24-16,7-6-5 0,-7 9-1 0,7 1 0 31,0 5-24-31,-4 1-5 0,4 2 0 0,0 7-1 16,3 0 2-16,-3 0 1 0,-4 3 0 0,4 3 0 0,4-6 14 0,3 3 4 0,0-3 0 15,-4 3 0-15,7 3 15 0,-3-3 9 0,4-3-10 0,6 3 10 16,-3-3 0-16,7 0 0 0,4 0 0 0,0-10 0 15,3 4 8-15,0-4-8 0,0 1 12 0,7-7-12 16,0 0 12-16,4-3-4 0,0 4 0 0,-1-11-8 16,1 8 11-16,0-8-11 0,-4-2 10 0,4 0-10 15,-8-4 12-15,4-2-3 0,4-1-1 0,-4-3 0 16,4-6 14-16,0 0 2 0,-1 0 1 0,1-6 0 0,7 3-6 0,-4-6-2 16,4-7 0-16,3-3 0 0,-7 3 1 0,11-2 0 15,-4-11 0-15,1 11 0 0,-1-8 3 0,-3-2 1 16,-4 3 0-16,4 0 0 0,-4-3-3 0,-3-7-1 15,6-2 0-15,-6 2 0 0,3 1 6 0,-3-4 0 16,0-6 1-16,-4 0 0 0,3 0 2 0,-2 7 0 16,-8-1 0-16,0-3 0 0,4 4-4 0,-11 2-1 15,0-2 0-15,3 2 0 0,-6-3-1 0,-4 1 0 0,0 2 0 0,-4 1 0 16,-6-4 12-16,3 4 3 0,0-1 0 0,-4 1 0 16,-7-1-10-16,1 7-2 15,3 0 0-15,-8 3 0 0,1-4 1 0,-4 4 0 16,1 7 0-16,-1-7 0 0,0 6-25 0,1 0 0 15,-8 0-9-15,7 3 9 0,-3-2 0 0,7-1 0 0,-7 3 0 16,3 7 0-16,-7-4-13 0,8-3 4 0,-1 10 1 0,-7-3 0 16,7 6-5-16,1-7-1 0,-1 4 0 0,11 6 0 31,-7-3-10-31,3 3-1 0,-3 0-1 0,10 3 0 0,-10-3-122 16,7 9-24-16,3 1-4 0</inkml:trace>
  <inkml:trace contextRef="#ctx0" brushRef="#br0" timeOffset="76896.87">2332 15620 1497 0,'0'0'133'0,"-11"10"-106"0,-3-4-27 0,4-3 0 16,10 4 123-16,-11-7 19 0,7 3 4 0,-6-3 1 15,10 0-100-15,-7 0-20 0,3-3-4 0,1-4-1 16,-4 7-22-16,7 0 8 0,7-9-8 0,-7-1 0 16,0 4 0-16,0-3 0 0,3-1 0 0,-3-2-8 15,11-4 8-15,-8 7 0 0,8-7 0 0,0 4 0 16,-1-4 0-16,-3-3 0 0,4 10-9 0,6-7 9 15,-9 7 0-15,9-7 0 0,-10 13 0 0,11-4 8 16,-4-2-8-16,-3 6 0 0,-1-3 0 0,-3 6 0 16,11 0 0-16,-8 0 0 0,-3 6 0 0,4-3 0 15,-4 6 0-15,0-2 0 0,0 2 0 0,4 1 0 16,-11-1 0-16,10 7 0 0,-6-7 0 0,-1 7 0 0,4-4 0 0,-3 4 0 16,-4-3 0-16,7 2 0 0,-14 4 0 0,7 0 0 15,-4-4 0-15,4 11-11 0,-7-4-3 0,4 3-1 16,-8 0 0-16,8 3 0 0,-8-3 3 0,1-6 1 15,6 6 0-15,-3-13 0 0,3 4 11 0,-6 0 9 16,6-7-1-16,-3 1-8 0,7-10 0 0,0 0-16 16,0 0 2-16,0 0 0 0,0 0 14 0,0 0 0 15,0-16 12-15,0 0-12 0,7-3 22 0,-3 1-2 16,6-7-1-16,-10-4 0 0,11 1 6 0,3 3 2 0,-3-3 0 16,-1 0 0-16,-3-7 7 0,4 7 2 0,0-3 0 0,-1 2 0 15,1-5-22-15,3 6-4 16,-4-1-1-16,1-5 0 0,-4 9-9 0,4-3 0 15,-4 2 0-15,3 5 8 0,-6-5-8 0,6 8 0 16,-6-1 0-16,3 3 8 0,-3 0-8 0,-4 7 0 16,3 6 0-16,-3-7 0 0,0 4 0 0,0 6 0 0,0 0-9 0,0 0 9 15,0 0 0-15,0 0 0 0,-7 6 0 0,0 4 0 16,-4-1-9-16,8 4 9 0,-11 9-13 16,7 0 5-16,-4 3 8 0,4 3-13 0,-4-3 5 0,4 10 8 15,0-1 0-15,-3-3 0 0,3 4 0 0,3-1 0 16,-6 1 0-16,6-1 0 0,-7-2 0 0,4 2 0 15,4 1 0-15,3-7 0 0,0 7 0 0,-4-7 0 16,8-3 0-16,-4 3 0 0,3-3 0 0,4 0 0 0,-3-3-10 16,3-3 10-16,0 6 0 0,4-9-9 0,-1-4-3 0,1 4-1 15,-1-7 0-15,5-2 0 16,-1 2-15-16,-4-6-2 0,4-3-1 0,4 0 0 16,-4-3-9-16,0-3-3 0,7-4 0 15,-7-2 0-15,8-4-41 0,-5-3-9 16,4 1-2-16,1-8 0 0</inkml:trace>
  <inkml:trace contextRef="#ctx0" brushRef="#br0" timeOffset="77597.39">2886 15859 1828 0,'0'0'81'0,"-11"0"17"0,11 0-78 0,0-6-20 0,-3-1 0 0,3 4 0 16,0-3 54-16,3-4 7 0,1 7 2 0,3-3 0 16,-4-3-42-16,4-1-8 0,-3 4-1 0,3-3-1 15,0-1-11-15,0 7 0 0,4-6 0 0,-4-1 0 16,3 1 0-16,1-4 0 0,-1 10 0 0,1-3 0 0,0-4-9 0,-4 10 9 16,3 0 0-16,-3-3 0 0,7 3-12 0,-3 3 4 15,-8 4 8-15,8-4-13 0,-7 3-10 0,3 4-1 16,3 5-1-16,-10-2 0 15,0 6-6-15,4-4-1 0,-4 10 0 0,0-3 0 16,-4 10 2-16,4-4 0 0,-7 0 0 0,4 0 0 0,-8 4 15 0,0-4 3 16,1 6 1-16,3-5 0 0,-4 5 11 0,-6-6 0 15,2 1 0-15,1 2 0 0,0-3 23 0,4 0 0 16,-1-3 0-16,-3-6 0 0,3 0-4 0,8-3-1 16,-8-4 0-16,1-2 0 0,3-4 18 0,0 3 3 0,7-9 1 0,0 0 0 15,0 0-26-15,0 0-5 16,0 0-1-16,0 0 0 0,0 0 0 0,0 0-8 15,7-9 12-15,0 3-4 0,-4-4 0 0,8 7-8 16,-4-6 12-16,0-1-4 0,4 1 0 0,-1 3-8 16,1-4 12-16,-1 4-4 0,4 6-8 0,0-3 0 0,1-3 0 0,2 6 0 15,-3 0 9-15,0 0-9 0,1 0 10 0,2 6-10 16,-3-3 13-16,-3-3-3 0,3 6-1 0,0 4 0 16,4-1-9-16,-4 0 10 0,-4 1-10 0,5-1 10 15,-5-2-2-15,4 2-8 0,-3-6 12 0,-1 10-4 16,5-10-8-16,-5 6 0 0,4 1 9 0,-3-4-9 15,-8-3 0-15,4 3 0 0,8-6 0 0,-12 0 8 16,-3 0-20-16,0 0-3 0,7 0-1 0,4-6 0 16,-8 3-144-1,-3-7-28-15,0-5-7 0</inkml:trace>
  <inkml:trace contextRef="#ctx0" brushRef="#br0" timeOffset="78249.36">3341 15878 1267 0,'0'0'56'0,"0"0"12"0,0 0-55 0,0 0-13 0,-11 0 0 16,11 0 0-16,0 0 213 0,0-7 40 0,0 7 8 0,0-9 2 15,0 0-196-15,0-1-39 0,4-6-8 0,3 7-2 16,-7-3-18-16,3-4 0 0,4 6 0 0,0-5 0 16,1 5 0-16,-5 1 0 0,4 0-13 15,7-7 5-15,-3 13-10 0,-1-7-2 16,-6 4 0-16,6-3 0 0,1-1 4 0,3 10 0 16,-3-6 0-16,-1 6 0 0,-3 0 16 0,0 0-8 15,4 0 8-15,-11 0 0 0,0 0 0 0,7 6 0 0,0 0 0 0,-7-6 0 16,11 10 0-16,-8-1 0 0,4 1 0 0,-7-1 9 15,0 1-9-15,0 5 8 0,0-2-8 0,0 6 8 16,-7-4-8-16,4 4-17 0,3 6 4 0,-11-6 1 16,4 0-8-16,4 6 0 0,-8-6-1 0,7 6 0 15,-10-13 2-15,7 4 1 0,4 3 0 0,-4-10 0 16,3 1 18-16,-3-4 11 0,7-6-2 0,0 0 0 0,0 0-1 0,0 0-8 16,0 0 12-16,0 0-4 0,11 0-8 0,-1 0 12 15,4-6-12-15,4-4 12 0,-4 7 4 0,-3-6 0 16,-1 2 1-16,8-2 0 0,3-7-3 15,-7 7-1-15,-3 6 0 0,10-4 0 0,-7-2-13 16,-3 9 9-16,-1-3-9 0,4-3 8 0,-3 12-8 16,3-6 0-16,-3 3 9 0,-8-3-9 15,4 9 0-15,7-2 9 0,-10-4-9 0,3 6 0 16,-7 4 0-16,3-1 0 0,-3-2 0 0,0 5 0 16,0-5 13-16,-3 9-4 0,-4-10-1 0,3 10 0 0,-3-3 1 0,0 2 0 15,0-2 0-15,-3 3 0 0,-1 0-9 0,4 0 0 16,-11-4 0-16,4 4 0 0,0 0 0 0,4-3 0 15,-5-7-9-15,5 7 9 0,-1-7 0 0,1-6-8 16,-1 7 8-16,4-4 0 0,-4 3-12 0,1-9 12 0,-1 10-12 16,1-10 12-16,6 6-24 0,-6-6 1 0,6 0 1 15,4 0 0 1,0 0-16-16,-11-6-3 0,4 6-1 0,7 0 0 16,0 0-35-16,0 0-7 0,-7-7-2 0,7 7-446 0,0 0-88 0</inkml:trace>
  <inkml:trace contextRef="#ctx0" brushRef="#br0" timeOffset="78735.94">3821 15489 921 0,'0'0'82'0,"0"0"-66"0,10 0-16 0,-3 6 0 16,0-6 176-16,4 0 32 0,-4 0 7 0,11 0 1 16,-4 0-121-16,0 0-24 0,-14 0-5 0,10 0-1 15,1 0-41-15,3 0-8 0,0-6-1 0,4 6-1 16,-4 0-14-16,4 0 0 0,-1-3 8 0,1-4-8 16,-1 7 0-16,-2-3 0 15,-1-3 0-15,7 6 0 0,-7 0 12 0,0 0-3 16,-3-3-1-16,3-3 0 0,3 6 3 0,-2 0 0 0,-5 0 0 0,1 0 0 15,3 0 6-15,-4 0 2 0,-3 0 0 0,4 0 0 16,0 0 1-16,-4 0 0 0,7 0 0 0,-4 0 0 16,-10 0-4-16,7-4-1 0,0-2 0 0,-7 6 0 15,11 0-38-15,-11-6-7 0,0 6-2 0,0 0 0 16,0 0-200-16,4-3-40 0</inkml:trace>
  <inkml:trace contextRef="#ctx0" brushRef="#br0" timeOffset="79052.46">4085 15138 1832 0,'0'9'40'0,"-7"0"9"0,7 1 2 0,0-1 0 0,0 7-41 0,7-4-10 15,-7 4 0-15,0 3 0 0,4 0 18 0,-4-4 2 16,7 11 0-16,-7-5 0 0,7 1-20 0,0 7 0 16,-7-4 0-16,3 3 0 0,4-6 0 0,-3 9 0 0,0-9-9 0,-4 3 9 15,7-6 0-15,-7 6 0 0,3-6 0 0,-3 0 0 16,7-4 0-16,-7 4-8 0,4-3 8 0,3-3 0 16,-7-4-9-16,7 7 9 0,0-7-10 0,-7 0 10 31,3 1-45-31,4-4-3 0,-7-6-1 0,7 0 0 15,4 3-148-15,0-3-30 0</inkml:trace>
  <inkml:trace contextRef="#ctx0" brushRef="#br0" timeOffset="79733.92">4600 15238 1951 0,'0'0'86'0,"0"0"18"0,0 0-83 0,0 0-21 16,-7-3 0-16,4-3 0 0,-11-4 48 0,10 1 4 16,0-1 2-16,4-5 0 0,0 5-38 0,4-9-8 15,-4 4-8-15,4 2 11 0,10-3-11 0,-11-2-14 16,4 2 3-16,0-3 1 0,4 0 10 0,-1 4-13 15,1 2 5-15,0-3 8 16,-1 1 0-16,4 5 0 0,-3 1 0 0,-4 0 0 0,4-1-12 0,-1 10 12 16,1-3-10-16,-1 3 10 0,1 3-24 0,-1 3 2 15,5 4 0-15,-12-1 0 0,4 1 3 0,7 8 1 16,-10 1 0-16,3 0 0 0,-4 6-2 0,-3-6 0 16,4 6 0-16,-4 3 0 0,0-3 8 0,0 10 0 15,-7-7 1-15,7 7 0 0,-7-7 11 0,3 6 8 16,-6 1-8-16,6-7 11 0,-6 0 5 0,10 0 2 0,-15-2 0 0,8-1 0 15,4-7 0-15,-4-2 0 0,3-3 0 0,4-4 0 16,-10-3 2-16,10-6 1 0,0 0 0 0,0 0 0 16,0 0-10-16,0 0-3 0,0-6 0 0,0-6 0 15,0-4 8-15,3-3 0 0,4 0 1 0,-7-6 0 16,4-3 1-16,3-7 0 0,-4 7 0 16,4-6 0-16,0-1-5 0,1 7-1 0,2-6 0 15,-6-1 0-15,6 7-4 0,1 0-8 16,-8-1 11-16,4 4-11 0,-3 0 11 0,7 0-11 0,-11 6 10 0,3 0-10 15,4 1 8-15,-7 8-8 0,4-5 0 0,-4 5 0 16,0 1 13-16,0 9-3 0,0 0-1 0,-4-10 0 0,4 10 8 0,0 0 2 16,0 0 0-16,-10 7 0 0,-1-4-11 0,4 6-8 15,0 1 12-15,-4 5-12 0,4-2 0 0,0 12 0 16,0-6 0-16,4 6-9 16,-8 3 9-16,4-3-12 0,3 10 12 0,1-1-12 15,3-3 12-15,0 4 0 0,-7-1-9 0,14 4 9 0,-7-3 0 0,0-7 0 16,3 6 0-16,1-6 0 0,-1-2-11 0,12-1 11 15,-12-7-8-15,4 8 8 0,7-14-20 0,-3 7 2 16,-4-3 0-16,11-1 0 16,-8-2-18-16,4-7-4 0,-3 3-1 0,6 1 0 15,1-10-27-15,0 0-4 0,6 0-2 0,-6 0 0 16,7-10-113-16,-11 4-22 0,25-13-5 0,-8-3-1 0</inkml:trace>
  <inkml:trace contextRef="#ctx0" brushRef="#br0" timeOffset="80279.78">5133 15586 864 0,'0'0'76'0,"0"0"-60"0,-4 0-16 0,4 0 0 15,0 0 302-15,0 0 58 0,0 0 11 0,0 0 2 16,4 0-288-16,-1 0-57 0,8-9-12 0,-4 5-3 0,4-2-13 0,3-3 0 16,-4 3-9-16,-3-4 9 0,11-2-12 0,-7 5 12 15,3-2-13-15,-4-1 5 0,1 4 8 0,3 3 0 16,-3-3 0-16,-4 3 0 0,3-4 0 0,4 4 0 16,-3 3 0-16,0-6 0 0,-11 6 10 0,7 6-2 15,-7-6-8-15,7 3 12 0,0 4-1 0,-4-4-1 16,4 6 0-16,-7 4 0 0,0-1-10 0,0-2-12 15,-7 9 2-15,-3-4 1 16,3 4-43-16,-4 0-8 0,-3 6-1 0,3 3-1 16,-6 3-22-16,-1 1-4 0,0-7 0 0,4 3-1 15,-3 4 59-15,-1-4 12 0,0-3 2 0,8-3 1 0,-11 3 27 0,7 0 6 16,3-6 1-16,-3-7 0 0,3 4 1 0,8 0 1 0,-8-4 0 0,1-2 0 16,6-4-5-16,4-3-2 15,0-3 0-15,0 0 0 0,0 0-6 0,0 0 0 16,0 6-8-16,14 1 12 0,-10-7 0 0,6 0-1 0,1 0 0 0,-1-7 0 15,1 7 9-15,3 0 3 0,-3-6 0 0,3 3 0 16,0 3-2-16,0-6 0 0,4 6 0 0,-4 0 0 16,0-4-3-16,0-2-1 0,-3 6 0 0,-1 0 0 15,4 0-8-15,0 0-1 0,-3 0-8 0,0 0 12 16,-1 0-12-16,1 0 0 0,-1 0 8 0,-6 0-8 16,3 6 0-16,-7-6-12 0,7 0 3 0,-7 0 0 15,11-6-42-15,-11 6-8 0,7 0-1 0,0-3-535 16,0-6-106-16</inkml:trace>
  <inkml:trace contextRef="#ctx0" brushRef="#br0" timeOffset="80748.73">5616 15542 2404 0,'0'10'53'0,"-3"5"11"0,-1-5 3 0,-3-1 0 0,14 0-54 0,-7 1-13 0,0-1 0 0,0 4 0 16,0-4 0-16,0 1 0 0,0-7 0 0,0 6 0 31,0 1-69-31,-7-4-7 0,4 3-2 0,3 10 0 16,-11-10-6-16,7 1 0 0,4 6-1 0,-10-7 0 0,3 7 49 0,3-4 9 0,1 4 3 0,-1 3 0 15,4-10 44-15,-3 7 8 0,-1-7 3 0,4 1 0 16,4-1 7-16,-4 0 2 0,0 1 0 0,3-1 0 16,1 7-18-16,-1-7-3 0,1 1-1 0,3-1 0 15,-7 0-18-15,3-2 10 0,4-4-10 0,-3 3 8 16,-4-6-8-16,11 10 8 0,-1-4-8 0,1-3 8 16,-4-3-8-16,3 6 0 0,-3-3 0 0,8-3 0 15,-5 0 0-15,1 7 0 0,-4-14 0 0,3 7 0 16,4 0 0-16,-3 0 0 0,3 0 0 0,-3-3 0 15,-1-3 0-15,1 3 0 0,-1-3 0 0,5-1 0 16,-1-2-9-16,-4 6 9 0,4-7 0 0,-3 4 0 0,3-3-9 0,4-1 9 16,-8 4 0-16,4 3-9 15,-3-3-15 1,0-4-2-16,3 1-1 0,-4-1 0 0,4 7-104 0,-10-3-21 0,3-3-4 16,4 2-551-16</inkml:trace>
  <inkml:trace contextRef="#ctx0" brushRef="#br0" timeOffset="81103.78">5694 15639 1785 0,'0'10'159'0,"-7"-1"-127"0,7 1-32 0,-4 5 0 16,1-5 68-16,3 8 8 0,3-2 2 0,-3 0 0 15,-3 3-54-15,3-7-10 0,3 7-2 0,1 3-1 16,-4-3-11-16,0 0-16 0,0-1 4 0,7 1 1 16,-7 6-2-16,3-6-1 0,1 6 0 0,3-6 0 15,4 6 14-15,-8-6 0 0,4 6 0 0,0-6 0 16,0 0 0-16,4-1 0 0,-8 1 0 0,4-3 0 15,0 3 0-15,0 0 0 0,4-4 0 0,-7 4 0 0,3 0 0 16,0 0 0-16,0 3 0 0,0-4 0 31,-4-5-74-31,1 3-12 0,6 2-2 0,-6 1-456 0,3-3-92 0</inkml:trace>
  <inkml:trace contextRef="#ctx0" brushRef="#br0" timeOffset="81470.78">6043 15272 1036 0,'0'0'46'0,"4"7"10"0,3-4-45 0,-4 6-11 0,1-2 0 0,6-4 0 16,1 3 260-16,-4-6 51 0,7 3 9 0,-3-3 3 16,3-3-240-16,0-3-48 0,7 6-10 0,0-10-1 15,-3 10-24-15,3-9 0 0,0-1 0 0,0 4-8 16,8-3 8-16,-12 6 0 0,4-7-9 0,1 1 9 16,2 3 0-16,-10-4 0 0,8 4 0 0,-8 3 0 15,3-4 0-15,1-2 0 0,-4 9 0 0,0 0 0 16,0-3 0-16,4-3 8 0,-4 6 0 0,0-4 0 15,-3 4-8-15,-1 0-11 0,4-6 3 0,-7 6 0 16,0 0-32-16,4 0-7 0,-4 0-1 16,-7 0 0-16,0 0-124 0,0 0-26 0,4-9-5 0,-1 9-1 15</inkml:trace>
  <inkml:trace contextRef="#ctx0" brushRef="#br0" timeOffset="81717.13">6272 14837 979 0,'-7'18'43'0,"4"-8"9"0,-1 5-41 0,-3-5-11 16,7 6 0-16,-3-4 0 0,-1 4 184 0,4-1 36 16,0-2 6-16,0 3 2 0,4-7-162 0,-1 10-32 15,4-3-6-15,0-4-2 0,4 4-26 0,7 3 0 16,-11-1 0-16,10 4 0 0,-6-3 0 0,3 0 0 15,-3 0 0-15,3 0 0 0,-4-1-13 0,1 8 5 0,3-8 8 0,0 7-13 32,-3-6-21-32,-1 6-4 0,1-6-1 0,3 0 0 15,-11 6-48-15,4-6-9 0,4 6-3 0,-4-6-349 0,0 0-71 0</inkml:trace>
  <inkml:trace contextRef="#ctx0" brushRef="#br0" timeOffset="82552.49">6798 15166 864 0,'0'0'38'0,"0"0"8"0,0 0-37 0,0-10-9 16,11 1 0-16,-4 0 0 0,3-7 248 0,-3 3 47 15,7-2 9-15,1-1 3 0,-1 3-219 0,0-2-43 16,0-4-9-16,0 3-1 0,0 4-35 0,0-4 0 16,0 0 0-16,4 7 0 0,-7 0 0 0,3-1 0 0,-7 7-8 0,7-3 8 31,0 6-27-31,-7 0 1 0,4 0 0 0,-1 9 0 0,4-3 26 0,-7 4 16 0,4-1-3 0,-11 1 0 15,7 5-22-15,-4-2-5 0,5 6-1 0,-1 3 0 16,-7 0 23-16,0 3 5 0,0-7 1 0,0 11 0 16,-7 2-14-16,-1-3 0 0,1 1 0 15,4-1 0-15,-8-3 0 0,4 3 0 0,-3 7 0 16,3-10 0-16,-7 3 0 0,6-3 0 0,5-6 0 16,-11 0 0-16,7-1 0 0,0-2 8 0,0-7-8 0,7 1 9 15,-11-1 13-15,8-9 2 0,3 0 1 0,0 0 0 16,0 0-5-16,0 0 0 0,-4 0-1 0,4-9 0 15,0-1-5-15,0-5-1 0,4-4 0 0,3 0 0 16,0-6-4-16,-4 6-1 0,1-9 0 0,3 3 0 16,0-3 0-16,7 3-8 0,-11-4 12 0,5 1-4 0,-1 3 0 15,3 0-8-15,-3 3 12 0,4-3-4 0,-4 0 0 0,0 6 0 16,3-6 0-16,5 6 0 0,-8 0 0 0,-4 1 0 16,4 2 0-16,0-3 0 0,-3 3-8 0,3 4 0 15,0-4 9-15,-4 7-9 0,-3-1 9 0,4 1-9 16,0 3 12-16,3 3-12 0,-7-4 16 0,0 7-4 15,-7-9-1-15,7 9 0 0,0 0 4 0,0 0 1 16,0 0 0-16,0 0 0 0,0 0 0 0,0 0 0 16,0 0 0-16,0 0 0 0,0 0-16 15,0 0 8-15,-4 9-8 0,0 1 0 0,1-4 12 16,-1 3-4-16,1 7-8 0,-4-7 12 0,3 4-12 0,4-4 0 16,-7 7 0-16,0 3 0 0,4 0 0 0,-1-4 0 15,1 10 0-15,-8-3 0 0,7 0 0 0,1 0 0 16,-1 3 0-16,1 4 0 0,-4-4 0 0,3 3-8 15,4 0 8-15,-3 7-13 0,-1-7 13 0,1 6 0 0,-1-9 0 0,4 4-9 16,0-4 9-16,4 3 0 0,-1-9 0 0,4 3 0 16,4-10 0-16,-11 7 0 0,7-3 0 0,0-7-8 15,4 1 8-15,-1-1-13 0,4 0 5 0,-3-2 8 16,-4-7-12-16,11 3 12 0,-11-3-12 0,10 0 12 31,-6 0-41-31,6-3-1 0,1-4 0 0,0-2 0 16,-4 0 10-16,4 5 1 0,-8-8 1 0,4 3 0 15,0-1-129-15,0-2-25 0,-3 2-6 0,3-6-621 0</inkml:trace>
  <inkml:trace contextRef="#ctx0" brushRef="#br0" timeOffset="83100.02">7401 15495 1936 0,'0'0'43'0,"0"0"9"0,0 0 1 0,0 0 1 0,0 0-43 0,0 0-11 16,0 0 0-16,0 0 0 0,0 0 22 0,0 0 2 16,4-6 1-16,-4 6 0 0,7-3-17 0,-4-4-8 15,4-2 8-15,1 6-8 0,-1-3 0 0,3 2 0 16,-6-2 8-16,-1 0-8 0,4 3 9 0,0 3 0 16,-7 0 0-16,14-7 0 0,-7 7 3 0,4 0 0 0,0 7 0 0,-4-7 0 15,-7 0 0-15,7 3 1 0,-7-3 0 0,7 6 0 16,-4 4-13-16,4-1 11 0,-7-3-11 0,4 7 10 15,-1-4-10-15,-3 7 0 0,-3 0-12 0,-1-4 12 16,4 4-24-16,-7 3 2 0,0-1 1 16,0 1 0-16,0 6 3 0,0-6 1 15,0 6 0-15,-4 0 0 0,4-6 17 0,-7 6 0 16,4-3-8-16,-1-3 8 0,1 6 0 0,-1-6 0 0,0-3 11 16,1 2-11-16,3 1 0 0,0-3 0 0,3-7 0 0,-6 1 0 15,3-1 17-15,3-3-3 0,0-3-1 0,-3-3 0 16,7 0-13-16,0 0 0 0,0 0 8 0,0 0-8 15,0 0 0-15,0 0 0 0,0 0-9 0,0 0 9 16,0 0 0-16,0 0 0 0,11 7 0 0,-4-7 0 16,7-7 0-16,-10 7 0 0,3 0 0 0,3 0 0 15,4 0 9-15,-6 0-1 0,2 0-8 0,1 0 12 16,3 0 7-16,-4-3 1 0,4 3 0 16,-3 0 0-16,3-6 4 0,0 6 0 0,0 0 1 0,1 0 0 0,2-3-3 0,-3 3-1 15,4-6 0-15,-4 6 0 0,0 0-21 0,0-3 0 16,0 3 0-16,0 0 0 0,1-7 0 0,-5 7 0 15,1-6 0-15,-1 3-8 0,-10 3-4 0,4 0 0 16,10-6 0-16,-3 6 0 16,-8-4-26-16,8-2-6 0,-4 3 0 0,3-3-1 15,1 3-122-15,-4-4-24 0,-7 7-5 0,7-9 0 0</inkml:trace>
  <inkml:trace contextRef="#ctx0" brushRef="#br0" timeOffset="83804.32">8107 15345 1854 0,'0'0'82'0,"0"9"17"0,0 0-79 0,0-9-20 0,0 7 0 0,0-4 0 15,0-3 56-15,0 6 7 0,0-6 1 0,-7 3 1 16,0 3-54-16,3-6-11 0,-3 7 0 0,0-7 0 16,-3 0-23-16,2-7 1 0,-2 7 0 0,-1 0 0 15,1 0 13-15,-4-6 9 0,-1 6-12 0,5-3 12 16,-4 3 0-16,-4 0 0 0,1-6 0 0,6 6 9 16,-10 0 3-16,3 0 1 0,0 0 0 0,4 0 0 15,0 0 4-15,-3 6 1 0,3-3 0 0,-4 3 0 16,0 4-1-16,8-4 0 0,-1-3 0 0,4 7 0 0,7-4-17 0,-7 3 0 15,0 1 0-15,3-1 0 0,4 1 0 0,0-1-9 16,-3 0 1-16,3 1 0 0,0-1 8 0,0 7-10 16,0-7 10-16,3 1-10 0,8-1 10 0,-4 7-12 15,-3-7 12-15,3 1-12 0,0-1 12 0,0 0 0 16,3 1 0-16,-10-4 0 0,0 3 0 0,7 1 0 16,0-4 0-16,-7-6 0 0,0 0 8 0,0 0-8 15,4 3 8-15,-4-3-8 0,7 10 10 0,-7-10-2 16,0 0-8-16,0 0 12 0,7 0-4 15,-7 0-8-15,0 0 11 0,0 0-11 0,11 0 25 0,-1 0-1 16,-10 0-1-16,7-3 0 0,4-4-23 0,3 7-12 16,-7-9 2-16,4 6 0 0,-4-4 20 0,3-2 4 15,4 3 1-15,-3 3 0 0,0-7 1 0,3 4 0 16,0 3 0-16,0-3 0 0,-4 2-4 0,5-2-1 0,-1 6 0 16,0 0 0-16,0 0-11 0,4 0 12 0,-4 0-12 0,0 6 12 15,0-2-12-15,-4 2 0 0,1-3 0 0,0 6 8 16,-1 1-8-16,-3 5-9 0,4-5 9 0,-4 6-13 15,-7-4 21-15,3 4 4 0,1-1 0 0,-4 4 1 16,-4-6-13-16,1 9 8 0,-1-3-8 0,1-7 0 16,-4 7 9-16,0 3-9 0,3-10 8 0,-6 4-8 15,3 3 8-15,-1-3-8 0,-6 2 0 0,4 1 8 16,-1 0-8-16,1-3 0 0,-4-4-12 0,3 4 12 0,4 0-22 16,-7-7 3-16,3 4 1 0,4-7 0 15,-3 3-12 1,2-9-2-16,1 7-1 0,4-7 0 0,-8 0-15 0,11 0-2 15,-3-7-1-15,3-2 0 0,-4 3-97 0,4-13-19 16,0 0-4-16</inkml:trace>
  <inkml:trace contextRef="#ctx0" brushRef="#br0" timeOffset="84150.51">8647 14959 2386 0,'0'12'52'0,"0"-12"12"0,0 0 1 0,3 10 3 0,1-4-55 0,-1 3-13 0,11 1 0 0,-10-10 0 16,6 6 28-16,5-6 4 0,-1-6 0 0,3 6 0 15,-3 0-23-15,0-10-9 16,1 10 8-16,2-9-8 0,-6 0 0 0,6 2 0 0,5 4-14 0,-5-3 5 16,4-3 9-16,-3 5 0 0,3-2 0 0,-7 6 0 15,8-3 0-15,-5-3 0 0,-3 6 0 0,0 0 0 16,4 0 0-16,-4-3 0 0,-3 3 0 0,3 3 0 16,-4-3-24-16,1 0-4 15,0 6 0-15,-11-6 0 0,0 0-80 0,0 0-16 0,10 3-3 0,-10-3-503 16,0 10-101-16</inkml:trace>
  <inkml:trace contextRef="#ctx0" brushRef="#br0" timeOffset="84404.82">8763 15282 806 0,'4'19'72'0,"-1"-10"-58"0,1 0-14 0,-1-2 0 0,1 2 248 0,6 1 48 16,-6-1 8-16,3 0 3 0,-4-2-215 0,4-4-42 16,4 3-9-16,3-3-1 0,0 3-28 0,-3-6-12 15,6-6 10-15,-2 3-10 0,2-3 0 0,-3 6 0 16,0-10 0-16,4 7 0 0,-4-6 0 0,4-1 0 16,-8-2 0-16,4 2-10 0,4-8-9 0,-4 8-1 0,0-9-1 0,0 4 0 31,4 2-60-31,-4-6-12 0,0-3-3 0,4 4-686 0</inkml:trace>
  <inkml:trace contextRef="#ctx0" brushRef="#br0" timeOffset="85024.46">9613 14532 1828 0,'-10'7'81'0,"10"-7"17"0,0 0-78 0,-4 3-20 0,1 3 0 0,3-6 0 16,0 0 103-16,0 0 17 0,0 0 3 0,0 0 1 15,0 0-78-15,0 0-15 0,0 0-3 0,0 0-1 16,0 0-27-16,7-6 0 0,3-4 0 0,-3 10 0 0,0-3 0 0,0-3 0 16,0 0 0-16,4 6 0 0,0 0 0 0,-1 0 0 15,-3 6 0-15,4-6 8 0,-4 0 1 0,3 9 0 16,-2-9 0-16,2 10 0 0,-3-4-9 0,0 3 0 15,0-5 9-15,-3 5-9 0,-1 7 0 0,1-1 0 16,-1-2 0-16,-3 3 0 0,0-1 0 0,-3 4-12 16,3-6 4-16,-4 9 0 0,-3-4 0 0,0 1 0 15,0 6 0-15,0-3 0 0,-3 3 8 16,2-6-8-16,-2 6 8 0,-1-6-8 0,1 6-3 0,-1-6 0 0,1 0 0 16,-1-4 0-16,4-2 11 0,0-4-13 0,0 1 5 0,3 2 8 15,-3-9 0-15,7-3 0 0,0 0 0 0,0 0 0 16,0 0 8-16,0 0-8 0,0 0 8 0,0 0-8 15,0 0 9-15,11 0-9 0,-11 0 10 16,10 0-10-16,4-3 12 0,-3-3-3 16,3 6-1-16,-3-6 0 0,3 3-8 0,0 3 0 0,0 0 0 0,0 0 0 15,4 0 0-15,-1 0 0 0,1 0 0 0,-4 0 0 16,0 3 0-16,0 3 8 0,-3 3-8 0,0-9 0 16,-4 10 8-16,0-1-8 0,0 1 0 0,-4-4 8 15,-3 3-8-15,0 7 0 0,-3-7 9 0,-4 4-9 16,0 3 0-16,-4-1 0 0,-3 4 0 0,0-6 0 0,0 12 0 0,-4-6-18 15,0 6 3-15,-3-6 1 0,4 6 2 0,-4-7 0 16,-1 8 0-16,1-5 0 0,0 5 12 0,0-8 0 16,0 1 0-16,-1-3-9 0,1 0 9 0,4-4 0 15,-4-3 0-15,6-2 8 0,1 2-17 0,0-9-3 16,-3 0-1-16,2 0 0 16,5-6-23-16,3 3-4 15,-4-4 0-15,4-5-1 0,4-4-88 0,3 4-18 0,-11-4-3 16</inkml:trace>
  <inkml:trace contextRef="#ctx0" brushRef="#br0" timeOffset="85519.48">10216 14620 1738 0,'0'0'77'0,"0"10"16"0,4-1-74 15,0 0-19-15,-4 1 0 0,0-1 0 0,-4 1 81 0,4 5 13 0,0-5 2 0,-4 5 1 16,-6-2-62-16,-1 3-13 0,8 9-2 0,-4-6-1 31,-7-1-37-31,3 1-7 0,-3 0-2 0,0-3 0 0,0 9 2 0,0-6 0 0,-1-1 0 0,1 1 0 16,7 0 33-16,-3-3 6 0,-4 2 2 16,3 1 0-16,7-3-7 0,1 0-1 0,-1-4 0 0,4-2 0 15,0 5-8-15,4-5 0 0,3-1 0 0,0 0 0 16,4-2 0-16,-1-4 0 0,4 6 0 0,4-9-11 15,0 7 11-15,3-7 0 0,0-7 10 0,0 7-10 16,0-3 16-16,0-3-4 0,1-4 0 0,2 1 0 16,8 0 11-16,-7-7 1 0,-8 7 1 0,1-4 0 15,3-3-1-15,-3 1-1 0,-4 2 0 0,-3-6 0 16,-4 4-3-16,3-4 0 0,4 0 0 0,-7-3 0 0,-7 10 0 0,4-7-1 16,6-3 0-16,-6 3 0 0,-8 10 1 0,4-10 0 15,0 3 0-15,0 4 0 0,-3-4-10 0,-4-3-2 16,-11 3 0-16,4 4 0 0,7-4-8 0,-11 4-9 15,-6-1 9-15,3 4-13 0,-4-1 13 0,4 1 0 16,0 9 0-16,-4-10-9 0,0 10 9 0,0 0-12 16,4 0 12-16,0 0-12 0,-4 7-2 0,4-4-1 0,0 6 0 15,0-3 0-15,7-2-5 16,-4 5 0-16,4-3-1 0,0 4 0 16,0-4-31-16,0-3-5 0,0 7-2 0,3-4 0 15,0-3-101-15,4 3-21 0,0-3-4 0,7-3-331 16,0 0-67-16</inkml:trace>
  <inkml:trace contextRef="#ctx0" brushRef="#br0" timeOffset="85936.13">10640 14485 288 0,'0'13'25'0,"-4"3"-25"16,-6 2 0-16,3 1 0 0,0 0 397 0,-1 3 75 15,5 0 14-15,-1-3 3 0,-6 3-375 0,3-4-75 16,10 1-15-16,-3-3-4 0,-3 3-29 0,3-7-7 16,0 4 0-16,7 3-1 0,3 0 3 0,-3-10 1 15,1 7 0-15,6-7 0 16,0 7 13-16,0-13 0 0,-7 6 0 0,7 1 0 15,4-4 19-15,-1 0 3 0,5-3 1 0,-5-3 0 0,1 0 5 0,3 0 2 16,0 0 0-16,0-3 0 0,-7-3 4 0,8-3 1 16,2 2 0-16,-3-2 0 0,-10 0 12 0,7-1 2 15,-1-2 1-15,4-4 0 0,1 0-21 0,-1-3-4 16,-11 1-1-16,4-1 0 0,4-6 6 0,-7 6 1 16,-8 0 0-16,1-6 0 0,-1 9-16 0,1-3-3 0,-4 1-1 0,-7-1 0 15,-7 0-11-15,3 0 0 0,-3-3 0 0,-4 10 0 31,-10-4-22-31,3 7-6 0,4-1-2 0,-7 4 0 16,-4 3-41-16,0 3-8 0,-3 0-1 0,0 3-656 0,0 3-130 0</inkml:trace>
  <inkml:trace contextRef="#ctx0" brushRef="#br0" timeOffset="113204.44">23424 9195 1566 0,'0'0'34'0,"0"0"7"0,-7 0 2 0,4-6 1 0,-1 3-35 0,1-3-9 0,-1 6 0 0,4 0 0 16,-3-4 27-16,-1-2 3 0,1-3 1 0,3 9 0 16,-4-3-17-16,1-4-3 15,3 7-1-15,-7-3 0 0,0-3-10 0,-1 0 0 16,1 3 0-16,4 3 0 0,-8 0 0 0,8-7-11 0,-8 7 11 0,1-3-8 15,3-3 8-15,-4 6 0 16,4 0 8-16,-4 0-8 0,1 0 18 0,-1 6-1 0,4-3 0 0,-3 4 0 16,-1-4 1-16,0 3 0 0,1 0 0 0,-1 4 0 15,4 2-4-15,0 4-1 0,0-7 0 0,0 10 0 16,-4-3-5-16,8-4-8 0,-8 10 11 0,4 0-11 16,4-3 0-16,-1 6 0 0,1 3 0 0,-1-3 0 15,4 4 8-15,-3-4-8 0,3 3 0 0,3-3 0 0,-3 0 0 16,7-3 0-16,-3 3 0 0,-1-6 0 0,4 0 0 0,0 3 0 15,4-3 0-15,0-10 0 0,-1 10 0 0,1-10 0 16,3 7 0-16,0-7 0 0,4 1 0 0,3-1 0 16,-4 0 8-16,4-2-8 0,-3-4 11 0,0 3-2 15,3-3 0-15,0-3 0 0,-3 0 4 0,3 0 1 16,0 0 0-16,-3 0 0 0,-1 0 4 0,5-3 1 16,-8-3 0-16,3 6 0 15,-3-10 7-15,0 1 2 0,1 3 0 0,-1-4 0 16,-4 1-10-16,1 0-2 0,-1-1 0 0,-2-2 0 15,-1-4 0-15,0 7-1 0,-4-10 0 0,-3 3 0 0,4-3 1 0,-4 0 1 16,-4 1 0-16,1-4 0 0,-1 3-5 0,1 0-2 16,-4 3 0-16,-1 4 0 0,1-4-1 0,0 7 0 15,-3-1 0-15,-1 1 0 0,-3 3 0 0,0 6 0 16,0 0 0-16,-4 6 0 0,1-6-9 0,-5 9 0 0,-2 1 0 0,-1 5 0 16,-3 4-14-16,0 0-5 15,-1 0-1-15,-2 6 0 0,-1 3 20 0,4-3 0 0,-4 3 0 16,7-2 0-16,-3-8-15 0,7 7-5 15,0-12-2-15,3 3 0 16,0-1-26-16,4-5-6 0,0-1-1 0,0-6 0 16,7 4-50-16,0-7-11 0,-4-7-1 0,4 4-433 0,0-6-86 0</inkml:trace>
  <inkml:trace contextRef="#ctx0" brushRef="#br0" timeOffset="113858.26">23188 8490 1861 0,'-25'3'82'0,"15"3"18"16,-4-6-80-16,-4 6-20 0,0-3 0 0,-3 4 0 0,4-4 32 0,-5 6 4 16,-2 1 0-16,-4 5 0 0,3 4-24 0,0 0-4 0,0 6 0 0,-3-6-8 15,-4 6 0-15,4 0 0 0,4 3 0 0,-1 1 0 16,-3-1 0-16,-1 6-11 0,12 1 11 0,-4 2-13 16,-4 7 13-16,4 0 16 0,3 3-3 0,0-3-1 15,8 6-12-15,-4-3 0 0,0 4 0 0,7-4 0 16,3 6 0-16,1-6 0 15,-8 12 0-15,11-5 0 0,3 2-16 0,5-2 0 16,-5-4 0-16,4-3 0 0,0 0 16 0,4 3 0 0,3-6 0 0,4-7 0 16,-4-2 0-16,7 3 0 0,7-10 0 0,4 3 0 15,-4-3 12-15,7-3 4 0,1-6 0 0,2 0 0 16,8 0 7-16,-3 0 1 0,-5-13 1 0,1 3 0 16,3 1 2-16,1-10 0 0,-1 0 0 0,4 0 0 15,0 0-3-15,3-10 0 0,-3 1 0 16,4 3 0-16,-5-7-4 0,-2-2 0 0,-1-4-1 0,0 3 0 15,-3-3 1-15,-4-6 0 0,1-3 0 0,-1 0 0 16,-3 3 6-16,0-10 2 0,-1 4 0 0,-3-4 0 16,1-2 2-16,-8-4 1 0,0-3 0 0,-3 0 0 0,-1 3-3 0,-3-3-1 15,-3 0 0-15,-4-6 0 0,0 10-14 16,-10-11-2-16,-1 7-1 0,-6-3 0 0,-5-3 0 0,1 3 0 16,-3-6 0-16,-1 0 0 0,-7 9-10 15,1-3 0-15,-1 3 0 0,-3 0 0 16,-1 0 8-16,1 6-8 0,4-2 0 0,-5 11 8 0,5-5-8 0,-5 6-11 15,1-1 3-15,-4 4 0 0,1 7 8 0,-1-1 0 16,4 3-9-16,0 7 9 0,-1 5-11 0,1-2 3 16,0 6 0-16,0 0 0 15,-1 10-35-15,1 5-6 0,0-2-2 0,0 9 0 16,0 0-163-16,-4 3-33 0,0 9-6 0</inkml:trace>
  <inkml:trace contextRef="#ctx0" brushRef="#br0" timeOffset="114687.74">23040 11936 1440 0,'0'0'128'0,"0"0"-103"0,-7 0-25 0,3-9 0 15,4 9 103-15,0 0 15 0,0 0 3 0,0 0 1 16,0 0-58-16,0 0-11 0,0-4-2 0,0-2-1 16,0-3-36-16,0 9-14 0,7-7 11 0,0 4-11 15,0-3 0-15,4 3 0 0,3-3 0 0,-3-4 0 16,3 1 0-16,0-1 0 0,0 4 0 0,4-3 0 15,-1-1 0-15,5 1 0 0,-5-1 0 0,8 1 0 16,-4 0 0-16,4-1 0 0,-4 1 0 0,0 3-10 16,4-4 10-16,-1 1 0 0,-6 9 0 0,3-10-8 0,-3 10 8 0,0-6 0 15,-4 3 0-15,3-3 0 0,-3 6 0 0,1 0 0 16,-5-3 0-16,1 3 0 0,-1 3 14 0,-10-3-2 16,7 0 0-16,0 6 0 0,0-3 1 0,-7-3 0 15,0 0 0-15,7 10 0 16,-3 2 6-16,3 1 1 0,-7-4 0 0,4 0 0 15,-4 7 0-15,-4-7 0 0,4 7 0 0,-3-3 0 0,-1 2-8 0,0 4 0 16,-3 0-1-16,0-3 0 0,0 9-11 0,0-3 0 16,0 3 9-16,-3 3-9 0,6-3 0 0,-3 3 0 15,0-3 0-15,0 1 8 0,0 2-8 0,0 0 0 16,3-3 0-16,-3 3 0 0,4-3 0 0,-4-6 0 0,3 6 0 0,1-6 0 16,-1 0 0-16,4-3 0 0,-3-4 0 0,3-2 8 15,0 5-8-15,0-5-8 0,0-4 8 0,0-3-12 31,0 6-31-31,0-9-6 0,0 0-2 0,-4 7 0 16,4-7-169-16,-3 3-33 0,-8 13-7 0,4-7-2 0</inkml:trace>
  <inkml:trace contextRef="#ctx0" brushRef="#br0" timeOffset="114930.13">23040 12347 2070 0,'0'0'92'0,"0"0"18"0,10-3-88 0,1-4-22 16,3 4 0-16,0-3 0 0,0-4 26 0,8 4 1 16,-5-3 0-16,8-1 0 0,0 1-11 0,-1-10-3 15,5 10 0-15,-1-7 0 0,3-3-13 0,-2 0 0 16,-1 4 0-16,0-4 0 15,0 0-43-15,1 0-11 0,-1-6-2 0,-7 6-566 16,4-6-113-16</inkml:trace>
  <inkml:trace contextRef="#ctx0" brushRef="#br0" timeOffset="115524.13">23283 11139 1699 0,'-42'13'75'0,"24"3"16"0,-6-7-73 0,-1 10-18 0,0-3 0 0,-6 2 0 16,2 7 38-16,-2 4 4 0,-5-1 1 0,1 6 0 15,0 1-31-15,3 3-12 0,4 5 8 0,-8 4-8 16,-2 4 0-16,2 2 0 0,12 0 0 0,-1-6 0 16,-3 7 0-16,7-1 0 0,7 6 0 0,3-2 0 0,4 6 0 0,3-4 0 15,1 4 0-15,10 0 8 0,3-7-8 16,5 7 0-16,-5 0 0 0,8-1 8 0,6-2-8 16,1 3 0-16,0-7 0 0,0-3 8 15,6 7-8-15,5-13 10 0,-1-3-10 0,4 0 10 16,-4-10 2-16,4 1 1 0,0-13 0 0,-1 3 0 0,5 0 18 0,-1-13 3 15,4 4 1-15,-4-7 0 0,4-2 12 0,0-4 2 16,0-3 1-16,0-10 0 0,-4 7 0 0,-3-12 0 16,0-1 0-16,-1-3 0 0,-2 0-7 0,-1-9-2 15,4-6 0-15,0-1 0 0,-8-9-7 0,1-3-2 16,0-6 0-16,-4 0 0 0,4-10-8 0,-7 3-3 0,-1-2 0 16,-6-4 0-16,-4-6-10 0,0-7-3 0,-3 1 0 0,-4 6 0 15,-4-10-8-15,1 10 10 0,-8-6-10 0,1 5 10 16,-4 1-10-16,-4 3 0 0,-3 13 9 0,0-4-9 15,-4 7 0-15,1 6 0 0,-1 9 0 0,-3-2 0 16,-4 2 0-16,0 10 0 16,-6-4 0-16,2 14 0 0,-2-1 8 0,2 0 1 15,-6 10 0-15,0 2 0 0,0 4-9 0,-1 3 0 0,-3 3 0 0,1 4 0 16,-5 2 0-16,5 0-11 0,-1 7 3 16,0-3 0-1,4-4-39-15,-1 7-7 0,5-7-2 0,2 7 0 16,5-4-150-16,3 4-30 0,-1 0-7 0</inkml:trace>
  <inkml:trace contextRef="#ctx0" brushRef="#br0" timeOffset="116439.6">23675 15156 460 0,'0'0'41'16,"0"0"-33"-16,-7 7-8 0,7-7 0 16,0 0 307-16,0 0 59 0,-7 0 12 0,7 0 2 15,0 0-262-15,-7-7-53 0,3 7-10 0,1-6-3 16,-1 3-24-16,1-3-6 0,-1-7-1 0,1 4 0 15,-1-7-21-15,4 0 8 0,-7 7-8 0,3-10 0 0,1 7 0 0,-4-4 0 16,3-3 0-16,-3 0 8 0,0-3-8 0,0 4 0 16,0 5 0-16,0-3 0 0,-4-2 0 0,1 2-10 15,-1 6 10-15,1 1-10 0,-1 0-1 0,1 9 0 16,-1 0 0-16,-3 0 0 0,3 0 11 0,1 9-13 16,-1-3 5-16,-3 4 8 15,3-1 0-15,1 1 0 0,-1-1 0 0,1 10 0 0,6-4 0 0,-3-2 0 16,0 3-11-16,4-1 11 0,6-2 0 0,-3 6 0 0,4-4 0 0,-1 4 0 15,8-9-8-15,-1 8 8 0,1-8-8 0,3 5 8 16,-3 1 0-16,3-3 0 0,7 2 0 0,-4 1 11 16,1-3-1-16,3-4 0 0,0 7 0 0,1-7 0 15,-1 10-10-15,0-10 0 0,-3 10 9 0,3-3-9 16,0 3 0-16,-3-4 8 16,3 4-8-16,-4 0 0 0,1 0 0 0,0 6 8 15,-4-6-8-15,3 6 0 0,-3 0 8 0,1-3-8 0,-5 3 8 0,-6 0-8 16,-1-6 8-16,-3 9-8 0,0-9 8 0,-7 6-8 15,-3 0 17-15,-1-6-1 0,-3 6 0 0,-4-3 0 16,1-6-2-16,-5 2-1 0,1-8 0 0,-3-1 0 16,-1 1-13-16,-3-4 0 0,3 3 0 0,0-15 0 15,1 3 0-15,-1-3 0 0,0-4 0 0,4-2 0 0,3-7 16 16,4-3-4-16,0 3 0 0,7 0 0 0,0-6-4 0,7-3-8 16,4 3 11-16,3-3-11 0,0-1 8 15,3-5-8-15,4-1 0 0,1 1 0 16,2-4 0-16,1 4 0 0,-1-10 0 0,1 6 0 15,3 1-28-15,0-7-2 16,-3 9-1-16,3-2-625 0,-3-7-124 0</inkml:trace>
  <inkml:trace contextRef="#ctx0" brushRef="#br0" timeOffset="117007.61">23304 14275 1684 0,'-42'22'75'0,"25"-9"15"0,-5 6-72 0,1-4-18 0,-3 4 0 0,-1 9 0 16,0-3 45-16,-3 10 6 0,-4-7 1 0,4 7 0 15,3 2-32-15,-3 7-5 0,-4 0-2 0,4 3 0 16,7-3 14-16,0 6 2 0,-4-3 1 0,4 6 0 16,3 1-30-16,11-1 0 0,7 0 0 0,-3 4 0 15,-15 2 0-15,14 10 0 0,8-3 0 0,7 3 0 16,-4-3 0-16,7 3 0 0,3-6 0 0,8 6 0 16,3-3 0-16,-3-4 0 0,3-2 0 0,-3-4-10 15,7-5 18-15,-1-4 3 0,1-10 1 0,0 4 0 16,0-13 15-16,3 7 3 0,0-7 1 0,4-9 0 15,0 0 4-15,0-4 1 0,-1-5 0 0,8-4 0 16,-3-6 5-16,-1-6 2 0,-3-4 0 0,3-5 0 0,-3-7 4 0,7-4 1 16,0-8 0-16,-4 0 0 0,-3-10-2 0,3-10 0 15,4-2 0-15,0-7 0 0,0 4-17 0,-4-4-3 16,-3 0-1-16,0-3 0 0,-4-3-5 0,-3-3 0 16,-4 0-1-16,0 3 0 0,-7 3-8 0,-3 3-2 15,-4 1 0-15,-7-1 0 0,-3 0-1 0,-4 4 0 0,-4-4 0 16,-3 10 0-16,-4-1 4 0,-6 11 1 15,-1-5 0-15,-7-2 0 0,-3 13 7 16,-4-1 0-16,-3-3 1 0,-4 13 0 0,1-6-5 0,-5 5-2 0,1 4 0 0,0-3 0 16,-4 9-14-16,0 4 0 0,0-4 0 15,0 0 0-15,0 10 0 0,-3-7-15 0,-1 6 2 16,5-2 0 0,-1-1-25-16,-4 10-5 0,5-6-1 0,2 3 0 15,-3 2-160-15,8-5-33 0,2 0-7 0</inkml:trace>
  <inkml:trace contextRef="#ctx0" brushRef="#br0" timeOffset="130001.6">25061 9042 1832 0,'0'0'81'0,"0"0"17"0,0-16-78 0,7 6-20 16,-7 10 0-16,4-6 0 16,6-6 46-16,1 2 6 0,-4 1 0 0,4-1 1 0,6-2-28 0,-6 3-5 15,3-1-2-15,-3 1 0 0,-1 9-10 0,4-10-8 16,-7 7 9-16,0-3-9 0,4 6 0 0,-11 0 0 16,7 0 0-16,-7 0 0 0,0 0 0 0,0 0 0 15,0 0 0-15,7 6-10 0,-3 4-2 0,-4 2 0 0,0-2 0 0,0 11 0 16,-4 1-5-16,-6 3-2 0,-1 4 0 0,0-4 0 31,-3 9-12-31,0-5-2 0,-7 8-1 0,0-2 0 16,0 2 6-16,-1-2 2 0,-2-1 0 0,3 4 0 0,3-4 26 0,4-5-8 0,-4 2 8 15,4-9 0-15,0-3 10 0,3 3 7 0,4-4 2 0,4-8 0 16,-1-1 5-16,4 1 0 0,0-10 1 0,7 0 0 16,0 0 11-16,1-3 3 0,2-13 0 0,4 10 0 15,4-13-20-15,3 0-4 0,0-6-1 0,4-3 0 16,3-1 6-16,-3-5 2 0,-1 6 0 0,1-7 0 0,0 1-11 0,0-4-3 15,3 1 0-15,-7 2 0 0,4-6-8 0,-4 10 0 16,0-4 9-16,-3 1-9 0,-4 6 12 0,0-1-1 16,0 4-1-16,0 0 0 0,-7 6-10 15,0 1 0-15,-3 2 0 0,-1 3 0 0,4 1 0 16,-3 9 0-16,-4 3 0 0,-4-7 0 16,4 7 0-16,0 0-17 0,-10 7 4 0,-1 2 1 0,-3 1 12 0,0 5-9 15,0 4 9-15,0 0-8 0,-4 9 19 0,4-3 4 16,0 3 1-16,0-3 0 0,0 4-16 0,3-1-16 15,-3 6 3-15,3-8 1 0,4 2 12 0,0-3 0 16,0 3 0-16,4 0 10 0,-1-3-10 0,4-6 10 16,0 0-10-16,0 3 10 0,4-3-10 0,-1 0 0 0,1-1-10 0,3-2 10 15,3-3-18-15,-3 2 2 0,0 4 1 0,4-9 0 32,-4 5-50-32,4-5-11 0,3 8-1 0,0-2-520 0,0-7-104 0</inkml:trace>
  <inkml:trace contextRef="#ctx0" brushRef="#br0" timeOffset="130617.24">25682 9296 2070 0,'-10'-4'92'0,"10"4"18"16,0 0-88-16,0 0-22 0,0 0 0 0,0 0 0 0,0 0 22 0,0 0 0 16,0 0 0-16,0 0 0 0,0 0-22 0,10 0 8 15,1-6-8-15,-4 6 0 0,3 0 0 0,1 0 0 16,0-3 0-16,-11 3 0 0,7 0-8 0,3 3 8 16,-3-3-8-16,-7 0 8 0,11 6 0 0,-11-6-8 15,0 0 8-15,3 4 0 0,4 5 0 0,-3 7-10 16,-4-7 10-16,0 0 0 0,0 7-19 0,-4-6 3 15,1 5 1-15,-1-2 0 0,-3 6 3 0,0 3 0 16,-3 0 0-16,-1-4 0 0,1 7 12 16,-1-6-12-16,0 0 12 0,-3 3-12 0,0-3 12 0,0-7 0 15,3 4 0-15,1 3 0 0,-1-10 0 0,4 1 0 16,0-4 0-16,4 3 0 0,3-9 0 0,0 0 0 16,0 0 11-16,0 0-3 0,0 0 0 0,0 0 0 15,7-9 0-15,3 3 0 0,4-4 0 0,-3 1 1 16,0-1 0-16,-1 1 0 0,1 3 9 0,-1 3 2 0,4-7 0 0,-3 4 0 15,3 6-3-15,-3-3 0 0,-1 3 0 0,4-6 0 16,-3 6-9-16,0 6-8 0,-1-3 9 0,1 3-9 16,-4-3 0-16,3 4 8 0,-3 2-8 0,0 0 0 15,1 1 0-15,-1 6 8 0,-4-7-8 0,4 0 0 16,0 7 0-16,-3-7 0 0,-4 4 0 0,0 3 0 16,0-7 0-16,-4 10 0 0,4-3 0 0,-3-7 9 15,-4 10 0-15,3-10 0 0,-3 10 0 0,0-10 0 16,-4 7-1-16,1 3 0 0,-1-10 0 0,1 7 0 0,-4-7-8 15,-1 1 0-15,1-1 0 0,0 7-11 16,0-13-1-16,-3 6 0 0,-1-2 0 0,4 2 0 16,-4 1-8-16,0-10-3 0,-3 6 0 0,0-3 0 31,3 3-14-31,1-3-3 0,-4-3-1 0,3 0 0 0,0 0-59 0,1 0-11 0,3 0-2 0,0-3-671 16</inkml:trace>
  <inkml:trace contextRef="#ctx0" brushRef="#br0" timeOffset="131217.17">26137 9349 1094 0,'0'0'97'0,"0"0"-77"0,0 0-20 0,0 0 0 16,0 0 171-16,0 0 30 0,0 0 7 0,0 0 0 15,0 0-146-15,0 0-30 0,7 6-5 0,-7-6-2 16,0 10-25-16,0-1-11 0,-3 0 1 0,-4 7 0 15,0-3-10-15,-4 9-1 0,1-10-1 0,-1 7 0 16,0 0 22-16,4 6 0 0,-10-6-9 0,3 6 9 0,-1 0 0 16,1 3 0-16,4-3 0 0,-4-3 0 15,0 3 11-15,7 3 5 0,-1-3 2 0,5 4 0 0,-1-7 0 0,4 0 0 16,7-4 0-16,1 4 0 0,-5-3 3 0,8 0 1 16,-1-3 0-16,4 2 0 0,0-5-11 0,4-4-3 15,-4-2 0-15,0 2 0 0,7-3 5 0,-3-2 1 16,3-4 0-16,0 0 0 15,1 0 6-15,2 0 2 0,-3-10 0 0,1 4 0 16,-5 3 3-16,1-7 1 0,0 1 0 0,-1-1 0 0,-3-5-26 16,0 5 0-16,-3 1 0 0,3-7 0 0,-7 7 10 0,4-4-10 15,-8-2 12-15,4 5-12 0,-3 1 13 0,-1-7-4 16,-3 7-1-16,0-1 0 0,-3 1 0 0,-1 0 0 16,-6-1 0-16,-1 4 0 0,1-4-8 0,-5 1-11 15,5 3 3-15,-4 3 0 0,-4 3-8 0,0 0-2 0,1 0 0 16,-4 9 0-16,0-9 6 0,-4 9 0 0,4-2 1 0,-1-4 0 15,1 6 11-15,4-2-12 0,-1-4 12 0,4 3-12 32,0-6-23-32,0 3-5 0,3-3 0 0,4 0-1 15,7 0-52-15,0 0-11 0,-11-3-1 0,4-3-439 0,4 3-88 0</inkml:trace>
  <inkml:trace contextRef="#ctx0" brushRef="#br0" timeOffset="131618.25">26677 9249 2026 0,'0'0'44'0,"0"0"10"0,0 0 2 0,18 0 1 0,-4 0-45 0,3 0-12 16,1 0 0-16,0 0 0 0,-1 0 18 0,1 0 2 0,0 0 0 16,-1 0 0-16,1 3-20 0,0-3 0 0,-1 0 8 0,4 0-8 15,-3 0 8-15,0 0-8 0,-1 0 12 0,-3 0-12 16,4 0 0-16,-4-3 0 0,0 3 0 0,0 0 0 15,-3 0 0-15,0 0 0 16,-1 0 0-16,1-7 0 0,-1 7 0 0,-3 0-11 16,-7 0 0-16,0 0 0 15,7-3-22-15,-7 3-5 0,0 0-1 0,0 0 0 16,4-6-57-16,-1-4-11 0,1 7-2 0,-4-3-647 0</inkml:trace>
  <inkml:trace contextRef="#ctx0" brushRef="#br0" timeOffset="131896.5">26815 8938 2102 0,'0'0'46'0,"0"0"10"0,0 10 1 0,-4-1 3 0,4 7-48 0,0-7-12 16,0 0 0-16,0 10 0 0,0-3 8 0,0 0 0 15,0 2 0-15,0 1 0 0,0 0-8 0,0 6 0 16,4-6 0-16,-4 9 0 0,3-3-17 0,1 0 4 16,-4 4 1-16,0-1 0 15,3-3-35-15,-3 3-6 0,-3-3-2 0,3 3 0 16,0 1-25-16,0 5-6 0,-4-6-1 0,1 4 0 16,3-10-7-16,0 9-2 0,0-9 0 0,0 3 0 15,0-6 20-15,0 0 3 0,3 3 1 0,1-10 0 0</inkml:trace>
  <inkml:trace contextRef="#ctx0" brushRef="#br0" timeOffset="132508.38">27238 9054 1728 0,'0'0'76'0,"0"0"16"0,4-9-73 0,3 6-19 16,0-7 0-16,3-6 0 0,1 1 50 0,3 2 6 0,0-6 2 0,7-2 0 16,-3 8-26-16,-1-3-6 0,5-3-1 0,-5 10 0 15,4-7-25-15,-3 4-9 0,0-4 0 0,-1 7 0 16,1 2 9-16,0 7 0 0,-8 0-9 0,4-3 9 16,0 6-17-16,-3-3 1 0,0 10 0 0,-1-4 0 15,1 4-8-15,-4 5 0 0,0-2-1 0,0 2 0 0,-7 11 11 0,0-8 2 16,0 1 1-16,0 6 0 0,-4-3 11 0,4 10 0 15,-7-10 0-15,4 9 0 0,-4-3 0 16,0-3 12-16,0-3-2 0,-4 3-1 0,4 3 16 0,-4-9 3 16,-3 6 1-16,7-6 0 0,-3-3 3 0,3 3 1 15,0-1 0-15,0-8 0 0,3 6-9 0,0-7-1 16,1 0-1-16,3-9 0 0,0 0 1 0,0 0 0 16,0 0 0-16,0 0 0 0,3-9 8 0,5 0 1 0,-1 2 1 0,3-12 0 15,1 7-8-15,3-13-1 16,-4 6-1-16,8 0 0 0,3-12-15 0,-3 9-8 15,0-9 8-15,-1 2-8 0,-6 1 0 0,3 3 8 16,0-3-8-16,0 3 0 0,0-4 14 0,-3 4-2 16,-1-3 0-16,1 9 0 0,-4 1-12 0,0 2-15 15,-3-3 3-15,3 3 1 0,-7 7 11 0,3 0 0 16,-3-1 0-16,0 10 8 0,0 0 0 0,0 0 1 0,-7 0 0 16,4 0 0-16,-4 6-9 0,-4-2-17 0,0 5 4 0,4 7 1 15,-3 2 12-15,-1 1-12 0,1-3 12 0,-1 3-12 16,0 9 12-16,4 0 0 0,4-3 0 0,-4 4 0 15,0 2-8-15,3-3 8 0,4 0 0 0,0 1-9 16,-3-7 9-16,3-1 0 0,3-2 0 0,1 6-8 16,3-6 8-16,0 0 0 0,0-3 0 0,-4 2 0 0,-3 1-12 15,7 3 4-15,0-9 0 0,1 2 0 16,-1-2-36-16,0 3-6 0,0-7-2 0,0-3 0 16,0 7-174-16,0-4-35 0,3 1-7 0,-10-10-2 0</inkml:trace>
  <inkml:trace contextRef="#ctx0" brushRef="#br0" timeOffset="132883.66">28099 9258 518 0,'0'0'46'0,"-4"0"-37"16,-3 9-9-16,0 1 0 0,0-4 276 0,0 3 54 0,-4 1 10 0,1-1 3 15,3 1-261-15,-7-1-52 0,3 0-10 0,1 1-3 16,-5-1-30-16,1 7-7 0,4 0 0 0,-4-4-1 16,-1-2 3-16,1-1 1 0,4 4 0 0,-1-1 0 15,1-2 17-15,3-1 0 0,0 0 0 0,-1-2 0 16,5 8 0-16,3-5 12 0,-4-7-1 0,4 6-1 16,4 1 11-16,-1-4 3 0,-3-6 0 0,8 3 0 15,2 3 3-15,1 4 1 0,3-4 0 0,-4-3 0 16,4-3 4-16,4 0 2 15,-4 6 0-15,4-2 0 0,0-4-14 0,-1 6-2 0,1-3-1 0,3-3 0 16,-3 0-7-16,3 0-2 0,-4-3 0 0,1 3 0 16,3-6-8-16,-7 2 0 0,-3-2 0 0,-1 3 8 15,5-3-21-15,-1 3-5 0,-4-4-1 0,1 1 0 32,-4 3-69-32,0-7-15 0,0 1-2 0,0-7-1 0,0 7-114 0,-3 0-24 0</inkml:trace>
  <inkml:trace contextRef="#ctx0" brushRef="#br0" timeOffset="133159.51">27884 9292 1699 0,'0'0'75'0,"0"0"16"0,0 4-73 0,0 5-18 0,0 4 0 0,0-1 0 15,3-3 41-15,1 7 5 16,-1-3 1-16,1 12 0 0,-4-6-30 0,7 6-5 16,-4 3-2-16,4-3 0 0,-3 0-10 0,-1-6 0 15,4 15 0-15,-3-12 0 0,-4 10 0 0,3-10 0 16,-3 3 0-16,4 0 0 0,-4-3-19 0,0 3-2 0,4-6-1 0,-4 6 0 31,0-6-38-31,3-1-7 0,1-2-1 0,-1 3-1 16,-3-10-120-16,4 7-24 0</inkml:trace>
  <inkml:trace contextRef="#ctx0" brushRef="#br0" timeOffset="133615.81">28466 9158 1796 0,'0'0'40'0,"-4"3"8"0,1 3 1 0,3-3 1 15,-4 7-40-15,-3-1-10 0,3 7 0 0,-3 2 0 0,0 1 0 0,-3 3 0 16,3 0 0-16,-4 3 0 0,4 0-10 0,-3 4-1 16,-5-1 0-16,5 0 0 0,-1 7-8 0,1-7-1 15,3 3-1-15,0-9 0 0,-1 3 21 0,5 0 0 16,3-6-9-16,0 0 9 0,-4 0 0 0,8-4 0 15,-1 1 0-15,1-3 0 0,0-4 26 0,3-3 2 0,0 4 1 16,3-1 0-16,4 0 3 0,0-2 1 0,-3-4 0 16,3-3 0-16,-3 0 2 0,3-3 0 0,3-4 0 15,-2 7 0-15,-1-3-7 0,-4-3-2 0,1-3 0 16,-1 2 0-16,-2 4-2 0,-1-6-1 0,0-1 0 16,-4-5 0-16,1 5-3 0,-4-5 0 15,0 5 0-15,0 1 0 0,-4-4-9 0,-3-2-3 16,0 5 0-16,0 1 0 0,-4-1-8 0,1 4-11 15,-4-3 3-15,3 6 0 0,-3 3 8 0,0 0-12 0,-4 0 12 0,1 3-12 16,3 6-8-16,-4-3-3 0,0 4 0 0,1-7 0 31,-1 3-7-31,4-3-2 0,-4 7 0 0,4-4 0 0,0 0-56 16,3-3-12-16,4 7-3 0,7-10-444 0,0 0-89 0</inkml:trace>
  <inkml:trace contextRef="#ctx0" brushRef="#br0" timeOffset="134173.32">28773 9114 1720 0,'0'0'76'0,"0"0"16"0,0 0-73 0,0 0-19 16,0 0 0-16,0 0 0 0,0 0 39 0,0 0 4 15,0-7 1-15,0 7 0 0,0 0-44 0,7-9 0 16,-4 6 0-16,4-3 0 0,0-4-9 0,0 1 9 16,4 3 0-16,-4 6 0 0,0-10 0 0,-7 10 0 0,7-3 0 0,4-3 0 15,-4 3 25-15,-7 3-1 0,0 0 0 0,10 0 0 16,-10 0-6-16,0 0-2 0,0 0 0 0,0 0 0 15,0 0-16-15,0 0 10 0,0 0-10 0,0 0 8 16,0 0 0-16,0 0 0 0,0 0 0 0,0 0 0 16,0 0-8-16,0 0 8 0,0 0-8 0,0 0 8 15,0 0-8-15,0 0 8 0,0 0-8 0,11 3 8 16,-4-3 0-16,4 0 0 0,-11 0 0 0,10 9 0 16,1-3-8-16,-1-2 10 0,-3-4-10 0,4 6 10 15,-1-3 0-15,1 3 0 0,0-6 0 0,-1 0 0 16,1 0 12-16,3 0 2 0,-3 0 1 0,-1 0 0 15,4 0-1-15,0-6 0 0,0 6 0 0,1-3 0 16,-5-3-3-16,4 6-1 0,4 0 0 0,-4-4 0 16,0-2-6-16,4 3-2 0,-4-3 0 0,0 6 0 15,0-3-12-15,4-4 0 0,-4 7 0 0,-4 0 0 0,5 0 0 16,-8 0 0-16,-7 0 0 0,0 0 0 0,7 0 9 0,0 0-9 16,0-3 8-16,-7 3-8 15,0 0-26-15,0 0-10 0,7-6-3 0,-7 6 0 16,0 0-28-16,0 0-5 0,0 0-2 0,0 0 0 15,0-10-104-15,0 10-21 0,0-6-4 0,-4-3-513 0</inkml:trace>
  <inkml:trace contextRef="#ctx0" brushRef="#br0" timeOffset="134400.97">28974 8810 1893 0,'0'0'41'0,"0"0"9"0,0 0 2 0,0 0 2 0,0 9-43 0,0-6-11 0,0 6 0 0,3 1 0 16,1 2 32-16,-1 1 4 0,1 3 0 0,-1-4 1 15,4 4-29-15,0 9-8 0,0-3 0 0,4 3 0 16,-4 3 0-16,0-3 0 0,4 4 0 0,-4 2 0 16,0 0-20-16,3 1-4 0,-3-4-2 0,1 0 0 15,-1 0-33-15,0-3-6 0,-4 4-2 0,4-4-465 16,0 3-94-16</inkml:trace>
  <inkml:trace contextRef="#ctx0" brushRef="#br0" timeOffset="135059.72">29482 8784 1324 0,'0'0'118'0,"0"0"-94"16,0 0-24-16,0 0 0 0,0 0 167 0,0 0 29 15,0 0 5-15,0 0 2 0,10 0-139 0,-3 0-27 16,7 0-5-16,-3 0-2 0,3-6-30 0,0 3 8 0,-3 3-8 0,3-6 0 16,0 6 0-16,4-3-8 0,-4-4 8 0,0 4-13 15,-4-3 13-15,5 6 8 0,-5-3 0 0,1 6-8 16,-1-3 0-16,-3 6 0 0,0 4 0 0,-3-7 0 15,-4 12 0-15,0 1-14 0,-4-3 2 0,1 12 1 16,-4-6-9-16,0 9-1 0,-4 6-1 0,1-5 0 16,-1 5 14-16,-3-6 8 0,0 7-10 0,0-7 10 15,0 3 0-15,-1-9 0 16,1 3 0-16,4 0 0 0,-1-6 17 0,1 0 10 0,-1-3 1 16,8-4 1-16,-5-2-5 0,5 5-2 0,-1-5 0 0,1-4 0 15,3-6-7-15,0 0-2 0,0 0 0 0,0 0 0 16,0 0 3-16,0 0 1 0,7-6 0 0,0-4 0 15,4 1-3-15,-1-7-1 0,-3-3 0 0,4 1 0 16,3-1 1-16,0 0 0 0,4-12 0 0,-4 2 0 16,3 1 5-16,1-6 1 0,0-1 0 0,-4-2 0 15,3 2-20-15,-2 7-19 0,2-7 4 0,1 1 1 0,-4 6 14 0,4-1 0 16,-8 4 0-16,1-3 0 0,-1 9 0 0,-3 1 0 16,4-4 0-16,-4 12 0 0,4-2 22 0,-4 2-2 15,-7 10-1-15,0 0 0 0,3-6-19 0,-3 6 8 16,0 0-8-16,0 0 0 0,-7 6 0 0,0-3 0 15,0 7 0-15,-7 5 0 0,3 4 0 0,-3 6 0 16,0-6 0-16,-4 6 0 0,4-3 0 0,0 10 0 0,4-4-10 0,-1 0 10 16,0 0 0-16,1 7 0 0,3-10 0 0,0 3 0 15,0 0 0-15,3-3 0 0,4 4 0 0,0-4 0 16,0-7 0-16,0 1 0 0,0-9 0 0,4 5 0 16,-1 1 0-16,4-3-12 0,-3 2 0 0,3-5 1 31,-4-1-31-31,4 0-6 0,4-2-2 0,-4-4 0 15,4-3-110-15,-1 9-21 0,1-9-5 0,-1 7-648 0</inkml:trace>
  <inkml:trace contextRef="#ctx0" brushRef="#br0" timeOffset="135480.6">30205 9073 1267 0,'0'0'112'0,"0"0"-89"15,0 0-23-15,-7 6 0 0,3 0 116 0,-3-2 18 16,0 5 4-16,0-3 1 0,0 4-88 0,-4-7-18 16,4 6-3-16,0-2-1 0,-3-4-20 0,3 3-9 15,-4 3 8-15,1-2-8 0,-1 2 0 0,0 0 0 16,4 1 0-16,0-1 0 0,0-9 0 0,0 10 0 16,0-1 8-16,0-9-8 0,7 0 16 0,0 0-1 15,-3 9-1-15,3-9 0 0,3 10 10 0,1-1 3 16,-1-2 0-16,8 2 0 0,-4-3 0 0,3-3 0 15,4 7 0-15,1-10 0 16,-1 9-3-16,0-3-1 0,3 4 0 0,1-1 0 0,3 1 6 0,0-1 2 16,1-3 0-16,-1 4 0 0,-4-1-9 0,1 1-2 15,0-1 0-15,-4 0 0 0,-4 7-11 0,1-3-9 16,-1-4 12-16,-2 7-12 0,-5-1 9 0,1-2-9 16,-1-4 0-16,-3 7 9 0,-3 3-9 0,-4-4-11 15,-1-5 3-15,-6 9 0 0,0-4-8 0,0-2 0 0,-7 6-1 0,0 3 0 31,0-3-12-31,-4-1-3 0,0 1 0 0,-3 0 0 16,3-3-12-16,-3 2-4 0,3-8 0 0,-3 9 0 16,4-10-1-16,2 7-1 0,1-7 0 0,4-3 0 15,-1-2-117-15,7-4-23 0,-3 0-5 0,4-10-444 0</inkml:trace>
  <inkml:trace contextRef="#ctx0" brushRef="#br0" timeOffset="136112.96">30088 9230 806 0,'0'0'72'0,"0"0"-58"0,0 0-14 0,0 0 0 0,0 0 234 0,0 0 44 16,7 3 9-16,4-3 1 0,0 0-182 0,-1 0-37 16,4 0-7-16,-3-3-2 0,3 3-32 0,0-7-8 15,4 4 0-15,-1-3-1 0,5-3-19 0,-1 6 10 16,0-4-10-16,0-2 8 0,4 3 2 0,-1-4 0 15,-2 7 0-15,-1-3 0 0,0-4-1 0,0 1 0 16,0 0 0-16,0 2 0 0,-6 4 8 0,2-3 2 16,1 3 0-16,-4-4 0 0,0 4-19 15,0-3 0-15,-3 3 0 0,-1-3 0 0,1 6 0 16,-4 0 0-16,4 0 0 0,-4-4 0 0,0-2 14 0,-7 6-4 16,3 6-1-16,-3-6 0 0,0 0 3 0,0 0 1 0,7 0 0 0,-7 0 0 15,0 0-1-15,0 0-1 0,0 0 0 0,7 4 0 16,-7-4 9-16,0 9 3 0,0 7 0 15,0-7 0-15,-3 1-12 0,-1 8-3 16,-3-2 0-16,0 3 0 0,0 0-8 0,0-1 0 16,-4 8 0-16,4-8-11 0,-3 11 11 0,3-4 0 0,0 3 8 0,-4-3-8 15,4 9 0-15,4-5-8 0,-4-4 0 0,3 3 0 16,0-3 8-16,4-3 0 0,0 3 0 0,4 0 0 16,-4 0 0-16,7-3 0 0,-3-6 0 0,6 3 0 15,1 0 0-15,-1-4 0 0,1 4 0 0,-1-10 0 16,5 7-10-16,-1-6 0 0,0-1 0 0,0 0 0 15,4-2 10-15,-1-4 0 0,1-3 0 0,-1 6 0 16,5-6 17-16,-5-6-1 0,1 6 0 0,0-3 0 0,13-13 4 16,-17 10-11-16,1 3 0 0,-5-7 3 0,1 1 1 15,-4-1 0-15,-4-5 0 0,1 5 17 0,-4-5 3 16,-4 5 1-16,1-9 0 0,-8 10-34 0,4-7 0 16,-3-3 0-16,-5 10 0 15,5 0-17-15,-4-1-7 16,0 1-2-16,0-1 0 0,-8 4 7 0,8-3 2 0,-3 6 0 0,-1-4 0 15,-3 7-3-15,7 0 0 0,-4 0 0 0,0 0 0 16,4 0-6-16,-3 7-2 0,3-4 0 0,-1-3 0 16,5 0 0-16,-1 0 0 0,1 0 0 0,-1 6 0 15,4-6-25-15,0 0-6 0,0 0-1 0,0 0 0 16,7 0-115-16,0 0-23 0,-14-6-5 0,14 6-513 0</inkml:trace>
  <inkml:trace contextRef="#ctx0" brushRef="#br0" timeOffset="136418.01">31157 8813 2084 0,'0'0'92'0,"0"0"20"0,0 0-90 0,0 0-22 0,0 0 0 0,0 0 0 16,0 0 32-16,11 6 3 0,0-3 0 0,-1-3 0 15,4 6-22-15,0-6-4 0,-3-6-1 0,7 6 0 16,-1 0-8-16,1-3 0 0,-1-3 0 0,1 6 8 0,3-3-8 0,0-4 0 16,1 4 0-16,-1-3 8 0,0 0-8 0,0 2 0 15,0-2 0-15,4 6 0 16,-7-3-50-16,-4-3-15 0,3 6-3 0,-3-3-560 15,1 3-111-15</inkml:trace>
  <inkml:trace contextRef="#ctx0" brushRef="#br0" timeOffset="136641.42">31150 9176 2145 0,'0'0'47'0,"0"0"9"0,0 0 3 0,7 4 2 0,0-4-49 0,4 6-12 16,3-6 0-16,-3 3 0 0,3-3 25 0,0 0 3 0,4 0 0 0,-1-3 0 15,4-3-28-15,1 6 0 0,2-10 0 0,1 1 0 32,3-1-28-32,-3-8-4 0,-4 8 0 0,0-6-1 0,4 7-134 15,-4-10-26-15,0 4-6 0</inkml:trace>
  <inkml:trace contextRef="#ctx0" brushRef="#br0" timeOffset="136972.1">31965 8537 1209 0,'0'0'53'0,"-7"0"12"0,0 9-52 0,0-3-13 16,4-6 0-16,-5 10 0 0,5-1 209 0,-1 7 39 16,-3-4 8-16,4 4 2 0,-4 3-196 0,3-3-39 15,1 2-8-15,-4 8-2 0,3-8-13 0,-3 1 0 16,4 6 0-16,3-3 0 0,-4 3 0 0,4 0 0 16,0-6 0-16,0 6 0 0,4-3 0 0,-4 0 0 0,3 0 0 0,-3 3 0 15,4-6 0-15,-1 6 9 0,1-6-9 0,3 0 8 16,-4 0-8-16,1-4 8 0,3 4-8 15,-4 0 8-15,4-3-8 0,0-7 0 16,1 7 0-16,-5-4 0 16,4-2-19-16,0-1-5 0,0-3-2 0,0 4 0 15,0-4-107-15,0-3-22 0,-7-3-4 0,11 0-1 0</inkml:trace>
  <inkml:trace contextRef="#ctx0" brushRef="#br0" timeOffset="137451.62">32276 8759 1796 0,'0'0'80'0,"0"0"16"0,-7 7-77 0,0-4-19 16,-1 6 0-16,1-3 0 0,0 4 22 0,0-1 1 15,0 7 0-15,0-7 0 0,0 1-23 0,0-1 0 16,0 10 0-16,4-3 0 0,-1-4 0 0,-3 4-16 15,3 3 2-15,4-4 1 0,-7 4 13 0,7 0 0 16,4-3-10-16,-1 2 10 0,-3-2 0 0,0 3 0 16,7-6 0-16,-3 2 0 0,3-5 0 0,0 5 8 15,4-2-8-15,-4-4 12 0,3 7 3 16,1-7 1-16,3 1 0 0,0-1 0 16,4-3 7-16,-4-2 1 0,4-4 1 0,-1 0 0 0,4 6 5 0,0-6 1 15,4 0 0-15,-4-6 0 0,1 6 3 0,2-4 1 16,-3-5 0-16,1 3 0 0,-5-7-3 0,1-2 0 15,-1 8 0-15,-2-5 0 0,-1-4 6 0,-4 3 1 16,-6-2 0-16,-1-1 0 0,1 4-22 0,-4-4-4 16,0 0-1-16,-7-3 0 0,0 7 0 0,-7-10 0 0,0 9 0 0,3-2 0 15,-7-4 4-15,1 9 0 0,-5-5 0 0,1 5 0 16,-3 1-16-16,-1 6-10 0,0-3 2 0,1-4 0 16,-1 10 8-16,0 0 0 0,0-6 0 0,1 3-8 15,3 3 8-15,-1-7 0 0,5 4 0 0,-1-3 0 16,1 3 0-16,2-3-20 0,5 3 4 0,-1-4 1 15,1-2-35-15,3-1-7 16,0 4-2-16,3-6 0 0,0 2-114 0,4-5-23 0,0 5-5 0,4-6-1 0</inkml:trace>
  <inkml:trace contextRef="#ctx0" brushRef="#br0" timeOffset="137872.6">32755 8634 1497 0,'4'6'133'0,"7"4"-106"16,-8-7-27-16,8 6 0 0,-4 1 106 0,0 2 16 15,0 1 3-15,0-4 1 0,0 0-73 0,0 7-14 16,0-6-3-16,-3 5-1 0,-1-2-35 0,4 2 0 16,-3 4 0-16,-1-3-9 15,1-4-19-15,-1 4-3 0,4 3-1 0,-3-3 0 0,3-4 12 0,-4 4 1 0,4 3 1 0,1-10 0 16,2 1 18-16,1-1 0 15,-1-3 0-15,1 4 0 0,3-1 9 0,0-9 6 0,4 9 1 0,-1-2 0 16,5-4 14-16,-8-3 3 0,-4 0 1 0,8 0 0 16,0 0 15-16,-1-3 3 0,1-4 1 15,3 4 0-15,-3-3-9 0,6-3-3 16,-3-7 0-16,-3 3 0 0,0-2 1 0,-8 2 0 16,1-3 0-16,-4 1 0 0,0 2 4 0,-7-2 1 0,0-1 0 0,-4 3 0 15,-3-2-19-15,-3-4-3 0,-8 3-1 0,1 4 0 16,-5-4-9-16,5 7-3 0,-1-7 0 0,-3 6 0 15,-11 1-12-15,4 6 9 0,0-3-9 0,-4 3 8 16,0-4-8-16,-7-2-11 0,4 3 3 0,3 2 0 16,1 4 16-16,2-6 3 0,1 6 1 0,4-9 0 15,2 9-26-15,-2-3-5 0,3 3-1 0,-1-7 0 16,5 7-89-16,-1-3-19 0,-3-6-3 0</inkml:trace>
  <inkml:trace contextRef="#ctx0" brushRef="#br0" timeOffset="139347.38">24740 11964 1213 0,'0'0'53'0,"0"-9"12"0,4-1-52 0,-4 1-13 16,3 0 0-16,4-7 0 0,-3 6 46 0,-1-2 6 0,8-4 2 0,0 1 0 15,-4 2-26-15,3-3-4 0,1-3-2 0,6 1 0 16,-2 2 0-16,2-3 0 0,1 0 0 0,0 4 0 16,6-4-10-16,-3 6-1 0,-3-9-1 0,0 10 0 15,3-4 22-15,0-3 5 0,0 4 1 0,4 2 0 16,0-3-2-16,-4 7 0 0,0 0 0 0,-3 2 0 15,-1 7-23-15,-3 0-5 0,0 0 0 0,1 7-8 16,-5 2 8-16,1 7-8 0,-4-4 0 0,0 7 0 16,0 3 9-16,-4 0-9 0,1-3 0 0,-4 6 9 15,0 3-9-15,0-3 12 0,-4 3-12 16,1-3 12-16,-1 1 3 0,-3 2 1 0,0-3 0 0,-3 3 0 16,-1-3 0-16,0-3 1 0,4 10 0 0,-7-11 0 15,4 5-2-15,-4-1-1 0,3-7 0 0,0 8 0 16,1-14-6-16,3 4-8 0,0-7 11 0,3-9-11 15,4 0 24-15,0 0-1 0,0 0-1 0,0 0 0 16,0 0-5-16,0 0-1 0,4-9 0 0,3-7 0 0,3-3 0 0,1 0 0 16,3-6 0-16,0 3 0 0,0-9-2 0,0 3-1 15,4 0 0-15,0-7 0 0,-1 1-13 0,-3-4 11 16,4 3-11-16,0 1 10 0,-1-4-10 0,1 10 0 16,0-6 0-16,-1-1 0 0,-3 7 0 0,4 3 0 15,-7-3 0-15,3 9 0 0,0 0 0 0,-7-3 8 16,3 10-8-16,-2-4 0 0,-1 6 8 0,0-5-8 15,-7 5 8-15,0 7-8 0,0 3 12 0,0 0-4 0,0 0 0 0,0 0 0 16,0 0 1-16,0 0 0 0,0 0 0 0,-7 10 0 16,-4-1-9-16,0 10 0 0,1-3 0 0,-4 2 0 15,7 11 0-15,-7-4 0 16,-1 9 0-16,1-3 0 0,0 4 0 0,0 6 0 16,0-10 0-16,3 10 0 0,1-13 0 0,-1 0 0 0,4 1 0 15,0 2 0-15,4-12 0 0,-1 9 0 0,4-9 0 0,0-4 0 16,0 4 0-16,7-3 8 0,-3-4-8 0,3-5 0 15,-4 8 0-15,8-5 0 0,-4-7 0 0,3 6 0 16,1 1 0-16,7-4 0 0,-4-3-9 0,3-3 9 16,5 0-54-1,-1 0-4-15,-4-3-1 0,1 3-634 0,0-6-127 0</inkml:trace>
  <inkml:trace contextRef="#ctx0" brushRef="#br0" timeOffset="141396.51">31655 8766 748 0,'0'0'67'0,"0"0"-54"0,-4 3-13 0,4-3 0 16,0 0 149-16,-7 9 27 0,7-9 6 0,0 0 1 15,-3 0-95-15,3 0-20 0,0 0-3 0,0 0-1 16,-7 6-40-16,7-6-9 0,0 0-2 0,0 0 0 0,0 0-13 0,0 0 0 16,0 0 8-16,0 0-8 0,0 0 0 0,0 0 0 15,0 0 8-15,0 0-8 0,0 0 8 0,-7 0-8 16,-1 4 11-16,8-4-11 0,0 0 35 0,0 0 0 16,-3 0 0-16,3 0 0 0,0 0 1 0,0 0 0 15,0 0 0-15,0 0 0 0,-7 0-5 0,7 0-1 16,0 0 0-16,0 0 0 0,0 0-10 0,0 0-3 15,0 0 0-15,0 0 0 0,0 0-1 0,0 0-1 16,0 0 0-16,3-4 0 0,4-2 1 0,1-3 1 16,-5 6 0-16,4-4 0 0,0-2-3 0,0 6-1 15,-3-3 0-15,3-4 0 0,-4 4-2 0,4-4-1 16,4 7 0-16,-4-3 0 0,0-3-1 0,0-1 0 16,4 1 0-16,-1 3 0 0,-3-4 2 0,4 7 0 15,0-3 0-15,3-4 0 0,0 1 5 0,-4 0 0 16,1-1 1-16,0 1 0 0,3 2-8 0,0 4-1 0,-4-3-8 0,4 3 12 15,-3-3-4-15,3 6 0 0,-3-10-8 0,-1 10 12 16,1 0-2-16,-1 0-1 0,1 0 0 0,-4 0 0 16,4 0-9-16,-4 10 12 0,0-10-12 0,0 9 12 15,0-3-12-15,-4-3 0 0,-3 7 0 0,-3-4 0 16,6 4 0-16,-3-1 0 0,0 7 8 0,-3-7-8 16,-1 0 0-16,1 7 0 0,-1-3 9 0,-3-4-9 15,0 7 8-15,4-1-8 0,-4-2 8 0,0 6-8 0,0-4 0 16,3 4 0-16,0 0 0 0,1-3-8 15,-1-1 8-15,-3-2 0 0,7 6 8 0,0-4-8 0,-3 1 0 0,3-3 0 16,-4 2 0-16,1-2-8 0,3 3 8 0,0 2 0 16,0-8 0-16,0 5 8 0,-4-5 1 0,4-1 1 15,-3 1 0-15,3-1 0 0,-4 1-2 16,1 5 0-16,-4-5 0 0,3-1 0 0,-3-3-8 0,0 4 8 16,3-7-8-16,-3 6 8 15,0 1-8-15,0-4 8 0,-3 3-8 0,3 1 8 0,0-1-8 0,-4 1 0 16,4-4 0-16,0 3 8 0,-4 1-8 0,4-4 0 15,0-3 0-15,0 6 0 0,4-2 0 0,3-4 0 16,-7 6 0-16,7-9 0 0,0 0 0 0,0 0 0 16,0 7 8-16,0-7-8 0,0 0 9 0,0 0 0 15,0 0 0-15,0 0 0 0,0 0 3 0,0 0 1 16,0 3 0-16,0-3 0 0,0 0-3 0,0 0-1 0,0 0 0 16,7 6 0-16,3 0 0 0,-10-6 0 0,0 0 0 15,7 3 0-15,4-3-1 0,-1 0 0 0,1-3 0 0,0-3 0 16,-4 6 1-16,3 0 0 0,1 0 0 0,-1-9 0 15,4 9-9-15,-3-7 0 0,0 7 9 0,-1-3-9 16,4-3 14-16,0 6-2 0,-3 0 0 0,3 0 0 16,-3 0-12-16,-1 0 0 0,4-3-12 0,1 3 12 15,-5 0 0-15,1 0 0 16,-4 0 0-16,3 0 0 0,4 0 0 0,-3 0 0 0,-11 0 0 0,7 0 9 16,0 3-9-16,-7-3 0 0,0 0 9 0,11 0-9 15,-11 0 9-15,10 0-9 0,-10 0 12 0,7 0-12 16,-7 0 10-16,0 0-10 0,11 0 8 0,-11 0-8 15,0 0 9-15,11 0-9 0,-11 0 10 0,10 0-10 16,-10 0 10-16,0 0-10 0,0 0 10 0,0 0-10 0,0 0 8 16,0 0-8-16,0 0 0 0,0 0 9 0,0 0-9 0,0 0 0 15,0 0 9-15,0 0-9 0,0 0 0 0,0 0 0 16,0 0 0-16,0 0 8 0,0 0-8 0,0 0-10 16,0 0 10-16,0 0-13 15,0 0-63-15,0 0-12 0,0 0-2 0,0 0-761 16,0 0-152-16</inkml:trace>
  <inkml:trace contextRef="#ctx0" brushRef="#br0" timeOffset="143308.29">25629 11936 2016 0,'0'0'89'0,"0"0"19"0,0 0-87 0,0 0-21 15,0 0 0-15,0 0 0 16,0 0 24-16,0 0 1 0,0 0 0 0,14 0 0 16,1 0-11-16,-5 0-2 0,1 0-1 0,-1 0 0 15,1 0-11-15,3 0 0 0,-3 0 0 0,-1 0 0 0,1 0-10 0,3 0 10 16,-4 0-13-16,-3 0 5 0,4 0-9 0,-11 0-2 16,7 6 0-16,-7-6 0 0,7 3-4 0,-3 7-1 15,3-4 0-15,-7 3 0 0,0 1 8 0,0-1 0 16,0 7 1-16,-4-4 0 0,1 4 15 0,-1 3 0 15,-3 0 0-15,4-4 0 0,-4 4 0 0,-1 0 0 0,1-3-10 0,4 3 10 16,-4-1 0-16,7-8 0 0,-4 5 0 0,4-5 0 16,-3-1 0-16,6 1 0 0,-3-10 0 0,0 0 0 15,0 0 0-15,11 6 13 0,-4-6-1 0,4-6-1 16,3 6 11-16,0-10 2 0,3 1 1 0,1 3 0 16,0-4-13-16,3 1-2 0,-4 6-1 0,5-7 0 15,-1 4-9-15,0 6 0 0,-3-9 9 0,-1 9-9 16,1 0 0-16,-4 0 0 0,-3 0 0 0,-1 0 8 15,1 6-8-15,-8-3 0 0,4 3 0 0,-7 4 0 16,4-1 0-16,-4 4 0 0,-4 2-11 0,1 4 11 16,-4-3 0-16,0 9 0 0,-4-6 0 0,-3 6 0 15,-4-3 0-15,1 3 0 0,-4 0 0 0,-1-3 10 16,1 3-2-16,0 3-8 0,-4-3 12 0,4-6-4 16,0 6 8-16,3-6 0 0,1 0 1 0,-1-10 0 15,4 1-9-15,0-1-8 0,0-3 9 0,3 4-9 16,-3-10-13-16,7 0-9 0,-4 0-2 0,4 0 0 15,0 0-40-15,0-10-8 0,0 4-1 0,0 3-501 16,0-7-100-16</inkml:trace>
  <inkml:trace contextRef="#ctx0" brushRef="#br0" timeOffset="143815.53">26215 11858 403 0,'0'0'36'0,"0"0"-36"0,0 0 0 0,0 0 0 16,7 0 392-16,0 0 72 0,4-4 15 0,-1 4 2 15,1 0-381-15,-1 0-76 0,4 0-15 0,-3 0-9 16,0-6 0-16,-1 6 0 0,-3-3 0 0,4-3 0 16,-1 6-20-16,-2 0-4 0,2 0-1 0,-3-3 0 15,0 3 0-15,-7 0 0 0,0 0 0 16,0 0 0-16,0 0 25 0,0 0-8 0,0 0 8 0,7 0 0 0,-7 0 0 16,7 3 9-16,-3 3 0 0,-4-6 0 15,3 3 15-15,1 7 4 0,-1-4 0 0,-3 3 0 0,0 1-1 0,0 5 0 16,4-5 0-16,-1-1 0 0,-3 1-10 15,4-1-1-15,-4 7-1 0,4-7 0 0,-1 0-6 0,1 1-1 16,-4-1 0-16,3 7 0 0,1-4 1 0,-4-2 0 16,3 6 0-16,-3-1 0 15,0-2 1-15,4 2 0 0,-1 4 0 0,1-3 0 0,-4 3-2 0,3-4 0 16,-3 4 0-16,0-6 0 0,0 6-8 0,0 6 0 16,0-6 0-16,0-4 0 0,-3 4 0 0,3 0 8 15,-4 3-8-15,4-3 8 0,0-7-8 0,-3 4-12 16,-1 3 2-16,4-4 1 15,-3-5-27-15,-1-1-6 0,4-6-1 0,-3 10 0 16,3-10-146-16,0-3-30 0,-7 9-5 0</inkml:trace>
  <inkml:trace contextRef="#ctx0" brushRef="#br0" timeOffset="144130.51">26236 12177 2106 0,'0'0'93'0,"0"0"19"0,11 0-89 0,-1 0-23 0,1 0 0 0,-1 0 0 15,1 0 28-15,0 0 0 0,3-3 1 0,-4 3 0 16,1 0-13-16,-1 0-4 0,5-6 0 0,-5 6 0 15,1-9-54-15,-1 9-11 0,-3 0-3 0,4-4 0 16,-4-2-13-16,4 0-3 0,-4 3-1 0,0 3 0 16,3-7 28-16,1-2 5 0,-4 6 2 0,4-3 0 0,-1-4 21 0,1 7 4 15,6-3 1-15,-3-4 0 0,4 1 12 0,-4 3-12 16,4-7 12-16,-1 4-12 16,5-7-47-16,-1 7-9 0,21-16-1 0,-7 6-1 15</inkml:trace>
  <inkml:trace contextRef="#ctx0" brushRef="#br0" timeOffset="144499.65">26846 11531 691 0,'0'0'61'0,"0"0"-49"0,0 0-12 0,0 0 0 16,11 4 327-16,-4-4 62 0,4 6 13 0,3-3 2 0,-4-3-321 0,4 6-65 16,1-3-18-16,2-3 0 0,4 7 0 0,-3 2 0 15,3-9 0-15,0 6 0 0,0-3 0 0,1-3 0 16,-8 7 0-16,0-4 0 0,0-3-17 0,0 0 2 15,4-3 1-15,-1-4 0 0,-3 7 14 0,1-3-12 16,-5-3 12-16,1 6-12 16,-1-6 12-16,1 3-9 0,-4-4 9 0,4 7-8 15,-4-9-37-15,-4 6-7 0,4-3-2 0,-3 2 0 16,-1-2-115-16,1-3-23 0,-4 9-5 0,-4-10-1 0</inkml:trace>
  <inkml:trace contextRef="#ctx0" brushRef="#br0" timeOffset="144745">26956 11227 403 0,'0'0'36'0,"0"10"-36"0,-4-7 0 0,1 6 0 16,3 1 368-16,0 5 66 0,0-5 14 0,3 8 2 15,1-2-333-15,-4 3-66 0,3 0-14 0,4 0-2 16,-3 6-5-16,-1 0-1 0,4-3 0 0,1 9 0 15,-5-9-29-15,4 9 8 0,0-2-8 16,-3-1 0-16,3-3-10 0,0 3-5 0,-4-3-1 0,4 0 0 31,-3-3-12-31,3 3-4 0,0-6 0 0,-3 0 0 16,3 0-25-16,0 3-6 0,3-10-1 0,-3 4 0 16,0-3-116-16,-3 2-24 0,-1-5-5 0,8-1-1 0</inkml:trace>
  <inkml:trace contextRef="#ctx0" brushRef="#br0" timeOffset="145381.41">27460 11535 1872 0,'0'0'83'0,"0"0"17"0,-3 0-80 0,-1-4-20 0,1-2 0 0,-1-3 0 0,4 2 63 0,0-2 9 16,0 0 1-16,4-1 1 0,-1 1-51 0,4-10-11 15,-3 10-1-15,6-7-1 0,1-3-19 16,0 0-4-16,-1 4-1 0,4 2 0 0,0-3-1 0,0-2 0 16,-3 8 0-16,3-6 0 0,0 7 7 0,-3 0 8 15,3-1-13-15,0 4 5 0,-10 6 8 0,6-3 0 16,1 3 0-16,-1 3 0 16,-10-3-24-16,4 6-8 0,3 10-3 0,-4-4 0 15,1 4 7-15,-4-3 0 0,0 9 1 0,-4-4 0 0,1 1 27 0,-4 10-8 0,-4-11 8 0,4 7 0 16,0 4 0-16,-3-4 0 0,-5 3 0 0,5-3 11 15,-4-6 16-15,3 9 3 0,-3-3 1 0,3 0 0 16,1-6 0-16,3 0 0 0,0-3 0 0,0-4 0 16,0 4-12-16,3-7-3 0,4-9 0 0,-3 10 0 15,3-4-7-15,0-6-1 0,0 0-8 0,0 0 12 16,0 0 3-16,3-6 0 0,8-4 0 0,-1-5 0 16,4 5 1-16,-3-9 0 0,3 0 0 0,4 1 0 0,-1-7-7 15,5-1-1-15,-8-2 0 0,3 0 0 0,1 3-8 0,3 3 0 16,-7-9 0-16,4 9 8 0,-8-3-8 0,8 6 0 15,-7-6 9-15,3 6-9 0,-4-6 11 0,1 6-3 16,0 3 0-16,-4 4 0 16,0-4 4-16,0 7 0 0,3-1 0 0,-6 4 0 15,-4 6 2-15,0 0 1 0,0 0 0 0,0 0 0 16,0 0 1-16,0 0 0 0,0 0 0 0,0 0 0 0,0 0-16 0,0 9-13 16,-4 7 2-16,1-7 1 0,-8 7 10 0,8-3 14 15,-4 2-3-15,3 4-1 0,-3 0-10 0,3-3-16 16,4 3 4-16,-3-1 1 0,-1-2 11 0,4 3 0 15,0 0 0-15,0 6-8 0,4-6 8 0,-1-1 0 0,1 4 0 0,0-3 0 16,-1-6 0-16,1 5 17 0,-4-2-2 16,7 3-1-1,-4-3-37-15,1-7-7 0,3 10-2 0,-4-10 0 16,1 1-18-16,-1-1-4 0,4-3-1 0,0 4 0 16,4-4-41-16,-4-3-8 0,0-3-1 0,4-3-1 15,-1-3-95-15,1 6-19 0</inkml:trace>
  <inkml:trace contextRef="#ctx0" brushRef="#br0" timeOffset="145751.15">28293 11500 864 0,'0'0'76'0,"0"0"-60"0,0 0-16 0,0 0 0 16,0 0 210-16,-4 6 39 0,1 4 8 0,-4-1 2 15,3-3-166-15,-6 4-33 0,-1-1-6 0,4 1-2 16,0-1-39-16,0 7-13 0,-4-7 8 0,-3 4-8 15,-4-4-17-15,1 0-7 0,-1 7-2 0,-3 3 0 0,-4-3 9 0,4 2 1 16,4-2 1-16,-1-3 0 0,0 2 15 0,4 4 0 16,0-3 0-16,0-4 0 0,3 4 15 0,4-7-1 15,0 7 0-15,4-6 0 0,3-1-4 0,0-6-1 16,0 7 0-16,3-4 0 0,4 3 6 0,-3-3 1 16,6-2 0-16,5-4 0 0,-1 6 4 0,0-6 0 15,3 0 1-15,5 0 0 0,-1-6-3 0,3 6-1 16,-2-10 0-16,-1 10 0 0,0-3-8 15,-3-3-1-15,-1 6-8 0,1-6 12 0,3 2-12 16,-3 4 0-16,-1-6 0 0,-3 6 0 0,0-3-16 0,4 3-7 16,-7-6-1-16,-1 6 0 15,-3 0-36-15,0 0-7 0,-7 0-1 0,0 0-1 16,0 0-27-16,0 0-6 0,0 0-1 0,0 0 0 16,0 0-21-16,0 0-5 0,0 0-1 0,-10-10 0 0</inkml:trace>
  <inkml:trace contextRef="#ctx0" brushRef="#br0" timeOffset="145992.91">28222 11616 288 0,'0'0'12'0,"0"0"4"16,0-3-16-16,0 3 0 0,0 0 0 0,0 0 0 15,0 0 255-15,0 0 48 0,0 0 9 0,0 0 3 16,0 0-194-16,0 0-38 0,-7 0-8 0,0 3-2 16,0-3-21-16,0 6-4 0,3 4 0 0,-3-1-1 0,4 7 1 15,-4-4 0-15,3 4 0 0,-3 3 0 0,4 0-36 0,-1-4-12 16,1 4 9-16,3 0-9 0,0 6 13 0,3-6-2 15,-3 0-1-15,4-4 0 0,-1 4-10 0,1 0 0 16,3-3 0-16,0 3 8 16,-4 6-8-16,4-13 0 0,1 10 0 0,-1-3-11 15,-7-7-20-15,0 10-4 0,0-9-1 0,3 6 0 16,1-4-132-16,-1-5-28 0,-3 6-4 0,4-7-2 0</inkml:trace>
  <inkml:trace contextRef="#ctx0" brushRef="#br0" timeOffset="146441.76">28409 11575 1209 0,'0'0'53'0,"0"0"12"0,0 0-52 0,0 0-13 0,0 0 0 0,0 0 0 16,0 0 130-16,0 0 23 15,0 0 5-15,0 0 1 0,0 0-132 0,0 0-27 0,7-6 0 0,4 6-9 16,-1-9 1-16,1 2 0 16,3 4 0-16,0-6 0 0,-3 3 8 0,6-4 0 0,-2 1 0 0,-1-1 0 15,3 4 22-15,1-3 6 0,0 6 2 0,-1-4 0 16,1-2 10-16,3-1 1 0,0 7 1 0,0-3 0 16,-3 0-9-16,0 3-1 0,-4-4-1 0,-4 7 0 15,1 0-17-15,0 0-3 0,-4 0-1 0,0 0 0 16,-7 0-2-16,0 0-8 0,7 10 12 0,0-4-4 0,-7-6 4 0,0 9 0 15,0 7 0-15,-4-3 0 0,4-4 4 0,-3 7 0 16,-8-7 1-16,4 10 0 0,7-3-8 0,-3 2-1 16,-1 1-8-16,-3 0 12 0,0-3-12 0,0 9 0 15,3-6 0-15,1-1 0 0,-4 1 0 16,3 0 0-16,-3 3 0 0,4-3 0 0,-1 0 0 16,1-1 0-16,3-2 0 0,0 3 0 15,-4 0 0-15,4-4 0 0,0-2 0 0,0 3 0 16,-4 3-16-16,4-10 0 0,0 10 0 0,0-10 0 15,0 7-24-15,4 0-5 0,-4-7-1 0,0 3 0 16,0-5-26-16,0-7-4 0,-4 9-2 0,4-9-486 16,0 6-98-16</inkml:trace>
  <inkml:trace contextRef="#ctx0" brushRef="#br0" timeOffset="146667.23">28473 11845 1440 0,'0'0'64'0,"0"0"12"0,0 0-60 0,0 0-16 0,10 3 0 0,1-3 0 16,3 0 168-16,0 0 32 0,7-3 5 0,-3-3 2 16,0 3-156-16,6-4-31 0,1-2-7 0,0-1-1 31,3 1-33-31,-3 0-7 0,-4-7-2 0,3 7 0 0,1-4-134 0,0-3-28 0,-4 1-4 15,4 2-2-15</inkml:trace>
  <inkml:trace contextRef="#ctx0" brushRef="#br0" timeOffset="147171.92">29358 11259 1785 0,'0'0'159'0,"0"0"-127"0,0 0-32 0,0 0 0 15,4 9 137-15,-1 0 22 0,1 4 4 0,-1-4 1 0,8-6-102 16,-4 7-20-16,0-4-4 0,0-3-1 0,4 4-25 0,-1 2-12 16,1-9 10-16,-1 6-10 0,4-3 0 0,1-3 0 15,-1 7-11-15,0-7 11 0,0 0-14 0,0 0 5 16,0 0 1-16,4-7 0 0,-4 7-4 0,0 0 0 16,0 0 0-16,0-3 0 15,4-3-13-15,-4 0-3 0,0 3-1 0,-3-4 0 16,3 4-34-16,0-3-6 0,-4 3-2 0,5-7-575 15,-5 4-115-15</inkml:trace>
  <inkml:trace contextRef="#ctx0" brushRef="#br0" timeOffset="147441.81">29499 11042 2278 0,'0'0'50'0,"0"10"10"0,0-1 3 0,0 0 1 0,4 7-51 0,3-3-13 0,0 2 0 0,0 1 0 15,0 3 0-15,4 0 0 0,-1-1 0 0,1 8 0 16,-1-8-15-16,-3 1 4 0,4 6 1 0,0-6 0 31,-1 6-30-31,1-6-7 0,-4 6-1 0,3-3 0 16,-3 3-17-16,4 0-4 0,-4-6-1 0,0 9 0 15,4-9-10-15,-4 6-3 0,-4-6 0 0,4 6 0 16,0-6 3-16,4-3 0 0,-7 2 0 0,6-2-511 0</inkml:trace>
  <inkml:trace contextRef="#ctx0" brushRef="#br0" timeOffset="148048.18">29947 11086 230 0,'-7'0'10'0,"7"0"2"0,0 0-12 0,0 0 0 16,0-6 0-16,4-4 0 0,-1 7 464 0,8-6 91 0,-1-7 17 0,5 10 4 16,-1-7-458-16,3-2-92 0,5-4-18 0,-1 3-8 15,0-3-16-15,4 7-8 0,-1-4 0 0,-3 1-1 31,-3 5-8-31,3 1-2 0,-7 9 0 0,4-3 0 16,-4-4-7-16,0 7-2 0,-3 10 0 0,-1-10 0 16,-3 9 0-16,-3 7-1 0,-1-4 0 0,-3 10 0 15,0-3 5-15,-3 6 2 0,-1-3 0 0,-3 3 0 0,-3 10 26 0,-1-7 12 16,4 0-12-16,-3-3 12 0,-5 3 14 0,1-2 10 0,4 2 3 0,-4 0 0 16,0-3 6-16,3 0 2 0,-3-6 0 0,0 0 0 15,0 0 2-15,-1-4 1 0,5 4 0 0,-1-9 0 16,1-1-7-16,3-3-2 0,3-3 0 0,-3 4 0 15,7-7-8-15,0 0-1 0,0 0-1 0,0 0 0 16,0-10-7-16,0 1-2 0,7-7 0 0,0 0 0 16,4-2 1-16,-1-1 0 0,4-6 0 0,-3 3 0 15,7-13-3-15,-1 10-8 0,-3-9 12 0,4 5-4 16,0-5 3-16,-1 6 0 0,1-7 0 0,0 7 0 16,-4 3-3-16,0-3 0 0,0 9 0 0,-3 0 0 15,-1 3 0-15,-3-2 0 0,0 2 0 0,-3 7 0 16,-1-1 3-16,1 1 0 0,-4-1 0 0,0 10 0 15,0 0 11-15,0 0 2 0,0 0 1 0,-4 7 0 16,-6-4-25-16,-1 3 0 0,4-3-12 0,-3 7 12 0,-1 5 0 0,0-5 0 16,1 5 0-16,3-2 0 0,-4 3 0 0,4 2 0 15,0 1 0-15,0 6 0 0,3-6-12 0,1 9 12 16,-1-6-10-16,4 0 10 0,-3 3 0 0,3 0 15 16,0-3-2-16,3 3 0 0,-3 0-28 0,0-6-5 15,4 0-2-15,-1 0 0 16,1 0-20-16,3 3-4 0,-3-4-1 0,3-5 0 15,-4 3-137-15,4-1-28 0,4-2-6 0,-4-4-558 0</inkml:trace>
  <inkml:trace contextRef="#ctx0" brushRef="#br0" timeOffset="148427.34">30692 11268 288 0,'0'0'12'0,"-4"6"4"0,-6 4-16 0,3-1 0 0,-4-3 0 0,0 4 0 16,1-1 303-16,-4-6 57 0,3 13 12 0,0-7 3 15,1-2-287-15,-1 2-58 0,1-6-11 0,-4 7-3 16,3-1-16-16,4-3 0 0,0 4 0 0,-4-4-9 0,4-3 9 0,4 7 11 16,-1-4-3-16,1 3 0 0,3-6 32 15,0-3 7-15,0 0 1 0,3 10 0 0,1-4 2 0,3 10 1 16,0-13 0-16,3 6 0 0,1 1-32 0,-4-1-7 15,4 7 0-15,-1-7-1 0,4 7-11 0,-3-4 8 16,0 4-8-16,-1 0 8 16,1-4 2-16,-1 7 0 0,1-3 0 0,-1 3 0 0,1-4 2 0,-4-5 1 15,4 5 0-15,-1-2 0 0,-3-4-1 0,0 1 0 16,-3-1 0-16,-1 7 0 0,1-7-4 0,-4 1-8 16,0-10 11-16,3 6-11 0,-3 3 11 0,0-6-11 15,0-3 10-15,-3 10-10 16,-4 2-44-16,3-2-16 0,-3-7-2 0,-3 6-1 15,-1 1-101-15,1-1-20 0,-5 1-4 0,1 2-538 0</inkml:trace>
  <inkml:trace contextRef="#ctx0" brushRef="#br0" timeOffset="148664.22">30565 11437 1670 0,'0'0'74'0,"0"0"15"0,10 0-71 15,1 7-18-15,-1-7 0 0,1 3 0 0,3-3 142 0,-3 6 25 16,3-6 5-16,0 0 0 0,4 0-112 0,-4-6-22 16,3 6-5-16,1-3-1 0,-4-4-32 0,4 7 0 15,-1-9 0-15,1 6 0 16,0-3-52-16,-1-4-8 15,1 1-2-15,0-7-611 0,-8 7-123 0</inkml:trace>
  <inkml:trace contextRef="#ctx0" brushRef="#br0" timeOffset="149008.82">31002 11259 1324 0,'0'0'59'0,"0"0"12"0,0 0-57 0,0 0-14 0,0 0 0 0,0 0 0 16,0 0 168-16,0 0 32 0,7 9 5 0,-7-9 2 16,7 0-155-16,4 6-30 0,-4-3-6 0,3 4-2 15,-10-7-14-15,8 0 0 0,-8 0 0 0,10 6 0 16,4-3 0-16,-10 3 0 0,3-3 0 0,0 7 0 16,3-1 0-16,-3 1 0 15,-7 2 0-15,4 1-10 0,3-4 10 0,-3 7 0 16,-1-4 0-16,-3 4 0 0,4 3 8 0,-4 0 3 0,0 6 1 0,3-6 0 15,-6 12 4-15,3-9 0 0,-4 3 1 0,4 3 0 16,-3-3-4-16,3 4-1 0,-4-4 0 0,-3 3 0 16,3-3-12-16,1 0 0 0,-1-3 0 0,-3-6 0 15,4 2-18 1,-4 1-10-16,0-3-1 0,0-3-1 0,0 2-30 0,0-5-7 16,0 5-1-16,-1-12-528 0,1 7-105 0</inkml:trace>
  <inkml:trace contextRef="#ctx0" brushRef="#br0" timeOffset="149229.42">30843 11713 2404 0,'0'0'107'0,"0"0"21"0,0 0-102 0,7 7-26 16,4-4 0-16,0 6 0 0,3-9 24 0,-4 6-1 16,1-6 0-16,3 0 0 0,0 0-36 0,7 0-7 0,0-6-2 0,-3 3 0 31,7-3-138-31,-1-7-28 0,-2 4-6 0</inkml:trace>
  <inkml:trace contextRef="#ctx0" brushRef="#br0" timeOffset="149565.99">31736 11337 2336 0,'0'0'104'0,"0"0"20"0,0 0-99 16,10 6-25-16,-2-3 0 0,2 4 0 0,4-4 23 0,-3-3-1 15,-1 0 0-15,5 6 0 0,-1-6-22 0,0 0 0 16,0 0 0-16,0 0-12 15,0 0-32-15,0-6-6 0,0 6-2 0,0 0 0 16,1-3-26-16,-5-4-6 0,4 7 0 0,-7-3-814 0</inkml:trace>
  <inkml:trace contextRef="#ctx0" brushRef="#br0" timeOffset="149782.71">31627 11604 2617 0,'0'0'57'0,"0"0"12"0,0 0 3 0,7 3 2 0,7 6-59 0,0-9-15 0,3 0 0 0,5 0 0 0,-5 0 0 0,4 0-12 15,1-9 3-15,2 6 0 16,1-7-161-16,0 1-32 0</inkml:trace>
  <inkml:trace contextRef="#ctx0" brushRef="#br0" timeOffset="151217.46">32265 10983 1785 0,'-7'-3'159'0,"3"-4"-127"15,-3 7-32-15,4-3 0 0,3 3 99 0,0 0 13 16,0 0 4-16,0 0 0 0,-4-6-56 0,4 6-10 15,0 0-2-15,0 0-1 0,0 0-31 0,0 0-5 16,0 0-2-16,-3 9 0 0,-1 1-9 0,1 2 0 16,3 1 0-16,-4 2 0 0,1 4 0 0,-1 0 0 0,4 0 0 0,-3 6 0 15,-1 3 0-15,1-3 0 0,-1 3 0 0,1-2 0 16,-1-1-9-16,1-3 9 0,3 3 0 0,-4 3 0 16,4-3 0-16,0-6-8 15,-4 0 8-15,1 6 0 0,6-6-14 0,-3-1 1 16,4-2 0-16,-4 0 0 15,4-4-23-15,-1-2-5 0,-3-1-1 0,4 0 0 16,-1 4-138-16,4-10-27 0,0-3-5 0</inkml:trace>
  <inkml:trace contextRef="#ctx0" brushRef="#br0" timeOffset="151916.29">32459 11105 1854 0,'0'0'82'0,"-7"6"17"0,0-3-79 0,0 7-20 0,3-1 0 0,-3 7 0 0,0-7 27 0,4 10 1 15,-1-10 1-15,1 10 0 0,-4-3-29 0,3 3 0 16,1 0 0-16,-4-1 0 16,-1 4-31-16,5-3-5 0,-1 0-2 0,1 0 0 15,3-4-10-15,0-2-3 0,0 3 0 0,0-1 0 0,3-2 25 0,1-4 5 16,-1 1 1-16,5 5 0 0,-1-5 20 0,7-4 8 15,-4 4 0-15,1-7 0 0,3 3 17 0,-3-3 3 16,6 3 1-16,-3-6 0 0,0 0 10 0,1 0 1 16,2 0 1-16,4-6 0 0,1 6 9 0,-5-9 2 15,4 6 0-15,-7-7 0 0,4 4-27 0,-4-4-5 0,-3-5 0 16,-1 5-1-16,1 1 13 0,-4 0 2 0,0-4 1 0,-7-3 0 16,0 1-3-16,-3 5 0 0,-1-9 0 0,-3 10 0 15,0-7-14-15,-4 7-3 0,-3-1-1 16,0-2 0-16,-4-4-14 0,1 10 11 0,-1-3-11 0,1 5 10 15,-5-2-10-15,5-3 0 0,-4 9 0 16,-1-10 0-16,1 10 0 0,0-3 8 0,3-3-8 16,4 0 0-16,0 3 0 0,-3-4 0 0,6-2 8 15,4 6-8-15,0-4 0 0,3-2 0 16,-3-10 0-16,7 13-11 0,0-7 11 0,0-2 0 0,7 5 0 0,0-5 8 16,0 2-8-16,0-3 0 0,8 7-11 0,-5 0 11 15,1-7 0-15,3 7 0 0,-4-1 0 0,5 1 0 16,2 6 0-16,-6-4 0 0,-1 7 0 0,1 0 0 15,3 0 0-15,0 0 0 0,-3 10 0 0,3-4 0 16,4 3 0-16,-1 4 0 0,1-4 0 0,-4 7 0 0,7 0 0 16,-3-4 0-16,-1 10 0 0,1 0-9 0,0-3 9 0,-1 3 0 15,4-3 0-15,-3 0-8 0,0-1 8 0,3-2 0 16,0-3 0-16,4 2 0 0,-4 1 0 0,4-4 0 16,-4-2 0-16,3-1 0 0,1-2 12 0,-11-4-1 15,0 3-1-15,0-6 0 0,1 6 23 0,-1-3 5 16,0-3 1-16,0 0 0 0,4 0 8 0,-4-3 1 15,0-3 1-15,0 0 0 0,-4 3-20 0,1-4-4 16,0-2-1-16,-4-1 0 0,-4-2 12 0,1-4 3 16,-1 1 0-16,-3 2 0 0,-3-3-23 0,-1 1-4 15,-3 2 0-15,0-6-1 0,-3-3-11 0,-5 4 0 16,-2 8 0-16,6-2 0 0,-3-4 0 0,-4 0 0 16,1-3 0-16,-4 10 0 0,-1-10 0 0,-2 4 0 15,-1 5-11-15,-7-2 11 16,-3-4-41-16,0 10-3 0,0 3-1 0,-4-4 0 15,-7 7-197-15,-4 0-39 0</inkml:trace>
  <inkml:trace contextRef="#ctx0" brushRef="#br0" timeOffset="152949.23">24899 14890 1321 0,'11'-10'58'0,"-4"10"13"0,0-9-57 0,0-7-14 16,0 7 0-16,7 0 0 0,0-10 64 0,4 9 9 15,-1-5 3-15,1-4 0 0,0 0-24 0,3 3-5 16,0 4-1-16,0-4 0 0,0 7-30 0,0-1-5 15,-3 4-2-15,0-3 0 0,-1 9-1 0,1 0 0 16,-4 0 0-16,0 0 0 0,0 6-8 0,0-3-11 16,-3 10 3-16,3-1 0 0,-3-2 8 0,-4 8 0 15,-4-2 0-15,1 9 0 16,-1-3-27-16,-3 3 0 0,0 3 0 0,-7-3 0 0,4 1 27 0,-1 2 8 16,-3-3 0-16,-3-3 0 0,3 3 17 0,-4 3 4 15,0-3 1-15,1-6 0 0,-1 6-8 0,4-6-2 16,0-3 0-16,0-4 0 0,0 4 12 0,4-7 3 15,3-9 0-15,0 0 0 0,0 0-35 0,0 0 0 0,0 0 0 0,0 0 0 16,7-12 10-16,3-1 2 0,-3-6 0 0,4 0 0 16,-1-6 7-16,4 3 1 0,1-9 1 0,-1 3 0 15,3-7-7-15,1-2-2 0,0 2 0 0,-1-2 0 16,1-7 7-16,0 9 1 0,-1-2 0 0,4 2 0 16,-3 1-20-16,-4-4 0 0,-3 10-13 0,-1 0 5 15,1 2 8-15,-1 1 0 0,-6 7 10 0,3-1-10 16,0 3 14-16,-3 0-3 0,-1 4-1 0,-3 6 0 15,0-4 4-15,0 7 1 0,-3-3 0 0,3 6 0 16,-4-3 21-16,4 3 4 0,-7 3 0 0,0-3 1 16,-4 9-33-16,1 1-8 0,3 5 0 0,0 1 0 15,-4 3 0-15,4 0 0 0,-4 6 0 0,8-3 0 16,-4 3-10-16,3 3 10 0,1-3-13 0,3 9 5 16,0-5 8-16,0-1 12 0,3-9-2 0,1 6-1 0,3 0-9 15,-4 0 0-15,5-3 0 0,-1-6 0 0,3 2 0 0,-3 1 0 16,4-9 0-16,3 5 0 0,-4-5-16 0,5-4-4 15,-1-3-2-15,0 3 0 16,0-2-13-16,7 2-2 0,-3-6-1 0,-1-6 0 16,1 6-121-16,0-4-24 0,3-2-5 0</inkml:trace>
  <inkml:trace contextRef="#ctx0" brushRef="#br0" timeOffset="153515.54">25901 14846 1926 0,'-11'16'85'0,"8"-7"18"0,-1-3-83 0,-3 4-20 16,4-1 0-16,-1 4 0 0,1-7 31 0,-1 10 1 16,-3-4 1-16,4-2 0 0,-5 5-33 0,1-5 0 15,4 8-12-15,-4-8 3 16,-4 9-20-16,4-10-4 0,4 7-1 0,-4-1 0 15,0-2-14-15,0 3-4 0,-1-1 0 0,5-2 0 0,-4 3 36 0,3-4 6 16,1 1 2-16,3-1 0 0,0-6 8 0,3 4 11 16,1-7-3-16,-4-3 0 0,3 9 9 0,1-2 2 15,-4-7 0-15,11 0 0 16,-1 3 2-16,1-6 1 0,-1 3 0 0,4-7 0 0,-3 4-2 0,3-3 0 16,4-3 0-16,-1 5 0 0,5-2 5 0,-1-3 1 15,3-1 0-15,1 4 0 0,-4-3-13 0,0 6-2 16,1-7-1-16,-1 4 0 0,3-4-2 0,-2 1 0 15,-1 3 0-15,0 3 0 0,0-4 0 0,0-2 0 0,-3 9 0 0,-4-3 0 16,4-3-8-16,-4 2 0 0,0-2 9 0,-4 6-9 16,1-3 0-16,0 3 0 0,-4-6 0 0,-7 6 0 15,0 0-9-15,0 0-7 0,7 9 0 0,-7-9-1 32,0 0-40-32,0 0-8 0,0 6-2 0,0-6 0 0,0 0-25 0,-4 10-6 0,-3-7-1 15,0 6-381-15,0-9-77 0</inkml:trace>
  <inkml:trace contextRef="#ctx0" brushRef="#br0" timeOffset="156482.66">25852 11961 633 0,'0'0'56'15,"0"0"-44"-15,0 0-12 0,-8 0 0 16,8 0 172-16,0 0 33 0,0 0 7 0,-3-6 0 0,-4 6-126 0,7 0-26 15,-7 0-4-15,3-3-2 0,-3-4-35 0,0 7-7 16,4-3-2-16,3 3 0 0,-7-6 4 0,3 6 1 16,-3-3 0-16,7 3 0 0,-7-6 6 0,3 2 2 15,4 4 0-15,-7-6 0 0,7 6 5 0,-3 0 0 16,-4-6 1-16,7 6 0 0,-7 0 10 0,7 0 1 16,-7 0 1-16,3 0 0 0,4 0-10 0,-7 6-3 15,7-6 0-15,-3 0 0 16,-4 6 4-16,3-2 1 0,4-4 0 0,-3 9 0 0,-5-3-3 0,5-3-1 15,-4 7 0-15,3-4 0 0,1 3 6 0,-1 1 1 16,1-1 0-16,-1 1 0 0,-3-1-16 0,4 0-4 16,-4 7 0-16,3-6 0 0,4 5-5 0,-3-2-2 15,-1-4 0-15,0 7 0 0,-3 0 2 0,4-4 0 16,-1-3 0-16,1 7 0 0,-1 0-11 0,1 3 0 16,-1-7 9-16,-3 4-9 0,4 3 8 0,-1-10-8 15,-3 10 10-15,4-3-10 0,-1 2 9 0,4-2-9 0,-4 0 8 0,1-4-8 16,-1 4 11-16,1-3-3 0,-4 2-8 0,3 1 12 15,1-4-12-15,-1-2 0 0,-6 6 0 0,3-7 0 16,3 7 0-16,1-4 0 0,-1-2 0 0,1-4 0 16,3 3 0-16,0-9 0 0,0 0 0 0,3 7 0 15,-3-7 12-15,4 3-4 0,3-3-8 0,3 6 12 16,1-6-3-16,-1 0-1 0,4-6 0 0,1 6 0 16,2 0-8-16,-3-3 10 0,4-4-10 0,0 7 10 0,3-9-10 0,-4 9 8 15,5-6-8-15,-1-4 8 0,0 7 2 0,4-3 0 16,3 3 0-16,-3-4 0 0,-1 4 0 0,4-3 0 15,1 3 0-15,-1-3 0 0,0 6-2 0,0-7-8 16,-3 4 12-16,-4 3-4 0,0-6-8 16,4 6-9-16,-7 0 9 0,3 0-13 15,-3 0 13-15,-1 0 12 0,1 0-3 0,-4 0 0 16,0 0-9-16,0 0 0 0,0 0 9 0,-3 0-9 0,-4 0 0 0,0 0 9 16,-7 0-9-16,7 0 0 0,-7 0 10 0,0 0-10 15,11 0 8-15,-11 0-8 0,7 0 0 0,-7 0 0 16,0 0 8-16,7 0-8 0,-7 0 0 0,0 0 0 15,0 0 0-15,7 0 0 0,-7 0 0 0,0 0 0 16,0 0 0-16,0 0-11 16,0 0-13-16,0 0-2 0,0 0-1 0,0 0 0 15,0 0-86-15,0-10-18 0,-4 7-3 0,-3-3-1 16,4-3-92-16,-8 5-18 0</inkml:trace>
  <inkml:trace contextRef="#ctx0" brushRef="#br0" timeOffset="158083.6">25802 12086 1036 0,'0'0'92'0,"0"0"-73"0,0 0-19 0,0 0 0 15,0 0 136-15,0-6 23 0,0 3 5 0,0 3 0 0,0-6-94 0,4-4-19 16,-1 7-4-16,1-3-1 0,-1-3-18 0,1-1-3 16,-1 4-1-16,1 3 0 0,-1-4-11 0,-3 7-2 15,4-3-1-15,-4 3 0 0,0 0 14 0,0 0 4 16,0 0 0-16,0 0 0 0,0 0-6 0,-4-6-1 16,4 6 0-16,0 0 0 0,-3-3 18 0,3 3 3 15,0 0 1-15,0 0 0 0,0 0-15 0,0 0-4 16,0 0 0-16,0 0 0 0,0 0 5 0,0 0 1 15,-7 3 0-15,7-3 0 0,0 0-6 0,0 9-2 16,0-9 0-16,0 0 0 0,0 7 2 0,3 2 0 16,1 1 0-16,-1-1 0 0,-3-3-24 0,4 4 0 15,-1-1 0-15,1 0 0 0,3 1 24 0,-3-1 6 16,-1 1 2-16,1-1 0 0,-1 7-21 0,1 3-11 0,3-1 12 16,-4 1-12-16,1 3 0 0,-1 0 0 0,1 3 0 15,-1 0 0-15,4-3 0 0,-3 3 0 0,-4 4 11 0,0-4-3 16,3 3-8-16,1-3 0 0,0 3 0 0,-4 7 0 15,-4-7 10-15,4 3 1 0,0 1 0 0,0-1 0 16,-4-3-11-16,4 0 12 0,0 1-12 0,0-4 12 16,-3 0-12-16,3-6 12 0,3-1-12 0,-3 1 12 15,0-3-4-15,0 0 0 0,0-4 0 0,0-2 0 16,4-1-8-16,-4-3 8 0,0 4-8 0,0-10 8 16,0 0 10-16,0 0 2 0,0 0 0 0,0 0 0 15,0 0-20-15,0 0 0 0,0 0 0 0,0 0 0 0,0 0 9 0,0 0-1 16,0 0-8-16,0 0 12 0,-4-10-12 0,1 4 0 15,3-7 0-15,0 4 0 0,0-7 0 0,-4 1 0 16,1 2 0-16,-1-6 0 16,4-3 0-16,0 4 0 0,-3-1 0 0,-1-6 0 15,4-4 0-15,0 4 0 0,0 3 0 0,0-3 0 16,-3 0 0-16,3 6 0 0,3-6 0 0,-3 6 0 0,0 1 0 0,0-7 0 16,4 6 0-16,-4 0 0 0,0 0 0 0,3 3 0 15,-3-2 0-15,0 2 0 0,0 3 0 0,0-2 0 16,-3-4 0-16,3 9 0 0,-4-5 0 0,1 2 0 15,-1-2 0-15,4-4 0 0,-3 9 0 0,-1-5 8 16,1 2-8-16,-1-3 0 0,1 1 0 0,-1 5 0 16,1 1 0-16,-1-4 0 0,-3-2 0 0,3 5 8 15,4 1-8-15,-3 0 0 0,-1-1 0 0,4-2 0 0,0 2 0 16,-3 7 0-16,3-3 0 0,0 6 0 16,-4-10 0-16,4 10 0 0,0 0 0 0,0-3 0 0,-3-3 0 15,3-3 0-15,0 9 0 0,0 0 0 0,0-10 0 0,0 10 0 16,-4-6 0-16,4 6 0 0,0 0 0 0,0 0 0 15,-3-3 0-15,3 3 0 0,-4-7 8 0,4 7-8 16,0 0 0-16,0 0 0 0,0 0 0 16,0 0 0-16,-3 0 0 0,3 0 0 15,0 0 0-15,0 0 0 0,0 0 0 0,0 0 0 0,-4 0 0 0,4 0 0 16,0 7 0-16,-7 2 0 0,7-3-8 0,0-6 8 16,-3 4 0-16,3 5 0 0,-4 0 0 0,1 7 0 15,3-7 0-15,0 1 0 0,0 9 0 0,0-10 0 16,-4 7-8-16,4 3 8 0,0-1 0 0,4-2 0 15,-4 9 0-15,3-3-8 0,-3 3 8 0,0 0 0 0,4-3 0 16,-4 3 0-16,-4 4 0 0,4-4 0 0,0 3 0 0,0-3 0 16,-3 0 0-16,3-3 0 0,-4 3 0 15,4 0 0-15,-4 3 0 0,4-3 0 0,-3-6 0 0,3 6 0 16,0-6 0-16,0 0 0 0,0 0 0 0,0 0 0 16,0-10 0-16,3 7 0 0,-3-1 0 0,4-2 0 15,-4-7 0-15,0 4 0 0,0-10 0 0,4 9 8 16,-4-9-8-16,0 0 0 0,0 0 0 0,7 0 0 15,-7 0 8-15,0 0-8 0,0 0 0 0,0 0 8 16,0 0-8-16,0 0 0 0,0 0 9 16,0 0-9-16,0 0 8 0,3 0-8 0,1-9 10 0,-1 2-10 15,-3-2 12-15,4 0-12 0,-4-4 9 0,3-3-9 16,-3 1 0-16,0 2 9 0,4-6-9 0,-4-3 0 16,0 3 9-16,3-2-9 0,-3-1 0 0,4 0 0 0,-1-3 0 15,1-1 0-15,-1 5 0 0,1-5 0 0,3 1 0 16,-4-3 0-16,1 3 0 0,0 0 0 0,3 3 0 0,0-3 0 15,-4 0 0-15,1 3 0 0,6-3 0 0,-6 6 0 16,-1-6 0-16,1 9 0 0,-1-3 0 0,1 7 8 16,-4-4-8-16,3 0 0 0,-3 4 0 0,0-4 0 15,4 7 0-15,-4-7 8 0,-4 7-8 0,4 6 0 16,0-7 0-16,0 4 0 0,0 3 0 0,0 3 0 16,-3-6 0-16,-1-4 0 0,4 4 0 15,0 6 0-15,-3-3 0 0,3 3 0 0,0 0 0 0,0 0 0 16,-4-7 0-16,4 7 0 0,-3-3 0 0,3 3 0 15,-4-6 0-15,4 6 0 0,0 0 0 0,0 0 0 16,0 0 0-16,0 0 0 0,0 0 0 0,0 0 0 16,0 0 0-16,0 0 0 0,0 0 0 0,0 0 0 15,0 0 0-15,0 0-8 0,0 0 8 0,0 0 0 16,-3 6 0-16,3-6-8 0,-7 3 8 0,7-3 0 16,-4 7 0-16,1 2-10 0,-1 7 10 0,4-4 0 0,0 4-9 0,0-3 9 15,-3 9 0-15,3-10-9 0,0 13 9 0,0 0 0 16,0-3 0-16,0 3-8 0,0 4 8 0,0-4 0 15,0 3 0-15,0-3 0 0,3 3 0 0,-3-3 0 16,4 3 0-16,-1-2 0 0,-3 8 0 0,4-12 0 16,-1 9 0-16,-3-2 0 0,4-1 0 0,-1-3 0 15,1 3 0-15,-4-3 0 0,3 3 0 0,-3-3 0 0,4-6 0 16,-4 10 0-16,3-11 0 0,-3 7 0 0,4-6 8 16,-4-3-8-16,-4 3 8 0,4-4-8 0,0-2 8 0,0 3-8 15,0-7 0-15,-3 7 9 0,3-7-9 0,-4 4 0 16,1-7 8-16,3-6-8 0,0 3 0 0,0-3 0 15,0 0 0-15,0 0 0 0,0 0 0 0,0 0 0 32,0 0-29-32,0 0-3 0,0 0-1 0,3-3 0 15,4-3-134-15,4-7-26 0,-4-3-6 0</inkml:trace>
  <inkml:trace contextRef="#ctx0" brushRef="#br0" timeOffset="159117.26">25820 14833 1191 0,'0'0'52'0,"0"0"12"0,0 0-51 0,0 0-13 0,0 0 0 0,0 0 0 16,0 0 41-16,0 0 6 0,0 0 1 0,0 0 0 16,0 0-20-16,0 0-3 0,0 0-1 0,10 0 0 0,-10 0-6 0,11-6-2 15,-4 6 0-15,4-9 0 0,-4 9 10 16,3-10 2-16,1 4 0 0,-1 3 0 0,1-3 19 0,0-4 4 16,3 1 1-16,-7-1 0 0,3 1-29 0,1 0-6 15,3 2-1-15,-3-2 0 0,-1 6 8 0,4-3 0 16,0-4 1-16,1 1 0 0,-8 6-2 0,0-4-1 15,0 1 0-15,0 3 0 16,-7 3-22-16,10 0 0 0,-10 0 0 0,4 0 0 16,-4 0-38-16,0 0-6 0,0 0 0 0,0 0-1 15,0 0-159-15,3 9-31 0,-3 7-6 0,-3-3-2 0</inkml:trace>
  <inkml:trace contextRef="#ctx0" brushRef="#br0" timeOffset="159906.64">25735 15326 748 0,'0'0'67'0,"0"0"-54"16,0 0-13-16,0 0 0 0,0 0 136 0,0 0 25 15,0 0 5-15,0 0 1 0,7-7-89 0,-3-2-18 16,-4 6-3-16,7-6-1 0,-4-1-16 0,1 1-4 16,3-4-1-16,-4 4 0 0,1 6-23 0,3-7-12 15,-3 1 12-15,3-1-12 0,-4 4 10 0,4-3-10 16,-3 2 8-16,3-2-8 0,-4 6 11 0,4-7-3 16,0 4-8-16,4-3 12 0,-4 6 6 0,0-4 1 0,0 1 0 0,4 3 0 15,-1-3 6-15,1 3 2 0,-1-4 0 0,1 4 0 16,7-3 3-16,-8 3 1 0,4-4 0 15,1 7 0-15,-1-9-3 0,0 9-1 16,3-6 0-16,-6 3 0 0,3-4 5 0,-3 7 0 16,3-3 1-16,-4-3 0 0,4 3-12 0,-3 3-2 15,3 0-1-15,0 0 0 0,-3 0-10 0,-4 3-8 0,0-3 9 0,4 6-9 16,-8-3 15-16,4 4-3 0,-7-7-1 0,7 3 0 16,0 3 3-16,-3 3 1 0,-1 1 0 0,1-1 0 15,-1 1-3-15,-3-1-1 0,4 4 0 0,-1-1 0 16,-6 4-2-16,3-4 0 0,-4-2 0 0,4 6 0 15,-3-1-9-15,3-2 8 0,-4 2-8 0,4 4 8 16,-3-9-8-16,-1 5 12 0,-3-5-12 0,4 5 12 16,-1-2-3-16,1-4 0 0,-4 7 0 0,3-7 0 0,0 1-9 15,1-1 12-15,-1 1-12 0,-3-1 12 0,4 0-4 0,-4-2-8 16,0-4 12-16,0 3-4 0,0 4-8 16,0-1 0-16,0-9 0 0,-4 9 8 0,0-2 17 0,4-4 3 15,-3-3 1-15,-1 6 0 0,1-3-29 0,-5 3 0 16,1 1-13-16,4-4 4 0,-4-3 9 15,0 6 0-15,-1-3 0 0,-2 4 8 0,6-4-8 16,-3 3 0-16,0-3 0 0,3 7 0 0,1-4 0 0,-1-6 0 16,4 3 0-16,-3 3 0 0,2-6 0 0,5 0 0 15,3 0 0-15,0 0 0 0,0 0 0 0,0 0-13 16,0 0 5-16,0 0 8 0,-4-6-14 0,4 6 5 16,0-3 1-16,0-3 0 0,4-4-12 0,-4 1-3 15,3 6 0-15,1-4 0 16,3-2-103-16,-3-1-21 0,3 1-4 0,0 3-829 0</inkml:trace>
  <inkml:trace contextRef="#ctx0" brushRef="#br0" timeOffset="163405.82">26568 11544 1134 0,'0'0'50'0,"0"0"10"0,0 0-48 0,0 0-12 0,0 0 0 0,0 0 0 16,-4-3 47-16,4 3 6 16,0-6 2-16,0 6 0 0,-3-10-44 0,3 7-11 15,0-3 0-15,0 6 0 0,-4-7 0 0,4 7 0 16,0 0 0-16,0 0 0 0,0 0 14 0,0 0 7 15,-7-3 2-15,7 3 0 0,0 0 21 0,0 0 5 0,-7-6 1 0,0 6 0 16,7 0 5-16,0 0 1 0,0 0 0 0,-7 0 0 16,-4 0-27-16,11 0-5 0,0 0 0 0,-7 6-1 15,0-6 15-15,7 0 3 0,-7 3 1 0,7-3 0 16,-7 7-16-16,-3 2-3 0,2-9-1 0,1 10 0 16,7-10 5-16,-7 6 1 0,0-3 0 0,0 6 0 15,4-2-6-15,-1-4-1 0,-3 9 0 0,0-9 0 16,0 7-6-16,3-4-2 0,-3 4 0 0,4-7 0 15,-4 12 0-15,3-5 0 0,1-1 0 0,-4 1 0 0,0-4-2 16,0 3-1-16,3 1 0 0,-3-1 0 0,4 0-2 16,-5 1 0-16,5-4 0 0,-4 4 0 15,3-1-8-15,1 0 12 0,-1 1-12 0,1-1 12 16,-1 1-12-16,4-1 0 0,-3 0 9 0,-1-2-9 16,1 2 8-16,-1 0-8 0,1 7 8 0,3-6-8 15,0-1 0-15,-4 4 9 0,4-1-9 0,0 1 0 16,-3-4 11-16,3 0-11 0,-4 1 10 0,4 6-10 0,0-7 12 0,0 7-4 15,0-7-8-15,0 0 12 0,0 7 0 0,0-3 0 16,0-4 0-16,4 7 0 0,-1-7-2 0,1 7-1 16,-4-7 0-16,3 4 0 0,1-4-9 0,-1 1 12 15,1 5-12-15,-1-5 12 0,1-1-12 0,3 0 0 0,0-2 9 0,-4 8-9 16,4-2 0-16,-3-4 9 0,3 1-9 0,0-4 0 16,0 3 8-16,0 1-8 0,-3-4 0 0,3-3 0 15,0 7 9-15,0-1-9 0,0 1 0 0,0-1 9 16,4-3-9-16,-4 4 0 0,0-1 0 0,-4 0 0 15,4 1 0-15,0-4 8 0,0 3-8 0,-3 1 0 16,3-4 9-16,0-3-9 0,0 7 10 0,0-10-10 16,-7 0 13-16,4 6-3 0,6-3-1 0,-10-3 0 15,0 0 1-15,7 0 0 0,0 6 0 0,4-2 0 16,3-4-10-16,-3 0 12 0,-1 0-12 0,-6 0 12 16,-4 0-4-16,10 0-8 0,-3 0 12 0,0-4-4 15,4-2-8-15,0 6 0 0,-1-3 0 0,1-3 0 16,-1 6 0-16,1-3 0 0,-4-4 0 0,4 4 0 15,-1-3 0-15,-3-4 0 0,4 4 11 0,-4 3-11 16,3-3 9-16,-2-4-9 0,-1 1 8 0,0 0-8 16,0 5 8-16,0-2-8 0,0-3 0 0,-4 3 8 0,4-4-8 0,-3 1 0 15,-1-1 0-15,4 1 8 0,-3-1-8 0,0 1 8 16,-1 0-8-16,1-1 8 0,-1 1-8 0,-3-1 10 16,0-2-10-16,0 2 10 0,0 1-10 0,0 0 8 15,0 6-8-15,0-4 8 0,0-2-8 0,0 9 0 16,-3-10 9-16,3 4-9 0,-4 3 0 0,1-3 9 15,-5 3-9-15,5-4 0 0,-4 7 8 0,0-3-8 0,0 3 0 16,0-6 0-16,0 6 8 0,0-3-8 0,-4 3 0 16,4-6 0-16,-4 6 0 0,1 0 0 0,3 0 0 0,-4 0 0 15,1-4 9-15,3-2-9 0,-4 6 0 0,4 0 9 16,-4 0-9-16,4 0 8 0,0 0-8 0,0 0 8 16,7 0-8-16,-7 0 0 0,-3 0 0 0,2 0 0 15,1 6 0-15,-3-2 0 0,-1-4 0 16,-3 6 0-16,4-3 0 0,-1-3 0 15,0 6 0-15,-3-3 0 0,0-3 0 0,0 7 0 0,0-4 0 0,3 3 0 16,1-3 0-16,-1 3 0 0,1-2 0 0,-1 2-11 16,-3 3 11-16,3-9 0 0,4 10 0 0,-3-4 0 15,-1-3 0-15,1 6 0 0,-1-2 0 0,0 2 0 16,4-9 0-16,0 6 0 0,0-2 0 0,0 5 0 16,0-9 0-16,0 6 0 0,0-6 0 0,0 3 0 15,0 4 0-15,7-7 0 0,0 0 0 0,-7 0-8 16,3 3 8-16,4-3 0 0,0 0 0 0,0 0 0 0,-7 0 0 15,7 0 0-15,0 0 0 0,0 0 0 0,0 0 0 0,0 0 0 16,0 0 0-16,0 0-8 0,0 0 8 0,0 0 0 16,0 0 0-16,0 0 0 0,0 0 0 0,0 0 0 15,0 0 0-15,0 0 0 0,0 0 0 0,0 0 0 16,0 0 0-16,0 0 0 0,0 0 0 0,0 0 0 16,0 0 0-16,0 0 0 0,0 0 0 0,0 0 0 15,11-3 0-15,-4-4 0 16,0-2 0-16,0 9 0 0,4-9 0 0,-4 5 0 0,3-2 0 0,1-3 0 15,-4 2 0-15,3 7 0 0,1-9 0 0,-4 9 0 16,4-9 0-16,-1-1 0 0,-3 7 0 0,4-3 0 16,-1-4 0-16,-3 4 0 15,4 3 0-15,0-3 0 0,-1 3 0 0,4-4 0 0,-3 4 0 0,0-3 0 0,3 3 0 16,-4-3 0-16,1 6 0 0,-1 0 0 0,1-4 0 0,0-2 0 16,3 6 0-16,-4 0 0 0,-10 0 0 0,7-6 0 15,0 6 0-15,4 0 0 0,-11 0 0 0,7-3 0 16,0 6 0-16,4 3 0 0,-4-6 0 15,-7 0 0-15,7 0 0 0,0 10 0 0,-7-10 0 0,7 0 0 16,0 6 0-16,-7-6 0 0,0 0 0 0,7 3 0 16,0 6 0-16,0-2 0 0,-3 2 0 0,-1-6 0 15,4 7 0-15,-3-4 0 0,-4-6 0 0,7 9 0 16,-4 1 0-16,-3-1 0 0,4 0 0 16,-4-9 0-16,3 7 0 0,1 2 12 0,-1 1-4 0,4-4 0 15,-7-3-8-15,4 6-10 0,0-2 10 0,-1-4-13 16,1 6 13-16,-1-3 0 0,-3-6 0 0,0 0 0 15,0 10 0-15,0-10 0 0,4 9 0 0,-4 1 0 16,0-10 10-16,0 6-2 0,0-6 0 0,0 9 0 0,0 1-8 16,0-7 0-16,0 9 0 0,-4-8 8 0,1 5-8 15,3 0 0-15,-7 1 0 0,7-4-11 0,0-6 11 0,-4 3 0 16,0 10 0-16,1-10 0 0,-1 6 0 0,1 1 0 16,3-10 0-16,-7 6 0 0,3-3 0 0,1 7 9 15,-4-4-9-15,3-6 0 0,-3 9 8 0,4-9-8 16,-4 10 0-16,-1-4 0 0,8-6 0 0,-7 3 0 15,0 6 0-15,0-2 0 0,0-4 10 0,0 3-10 16,0-3 8-16,7-3-8 0,-3 7 0 0,3-7 0 16,0 9 0-16,0-9 0 0,-11 6 0 0,8-3 0 15,-5 4 0-15,8-7 0 0,0 0 0 0,-7 3 0 0,0 3 0 16,7-6 0-16,0 0 0 0,-3 3 0 0,-4-3 0 16,3 0 0-16,4 0 0 0,-7 6 0 15,7-6 0-15,-3 4 0 0,-4-4 0 0,7 0 0 16,0 0 0-16,-4 0 0 0,-3-4 0 0,7 4 0 15,0 0 0-15,0 0 0 0,-11 0 0 0,4 0 0 0,7 0 8 0,0 0-8 16,-7-6 0-16,7 6 0 0,0 0 9 0,0 0-9 16,-3 0 9-16,-4-3-9 0,3-3 12 0,1-4-12 15,3 10 11-15,-4-3-11 0,-3-3 10 0,4-3-10 16,-4 2 8-16,3-2-8 0,-3 6 0 0,7-4 9 16,-4-2-9-16,1 0 0 0,3-1 0 0,-4 4 0 15,1-3 0-15,-1-1 0 0,4 1 8 0,-3-1-8 16,3 1 0-16,-4-7 0 0,4 7 9 0,0-4-9 0,-3-2 0 15,-1 5 8-15,4-5-8 0,-3 5 0 0,-1 1 0 0,1-4 0 16,-1-3 0-16,1 7 0 0,3 0 0 0,-4-7 0 16,0 7 0-16,1-1 8 0,-1 1-8 0,4-7 0 15,-3 7 0-15,-4-1 0 0,3-5 0 0,1 5 0 16,3 1 0-16,0-4 0 0,-4-2 0 16,4 5 0-16,0 1 0 0,-3-1 0 15,3-5 0-15,0 5 0 0,0 1 0 0,3-1 0 16,-3-5 0-16,4 5 0 0,-1 1 0 0,-3 0 0 0,4-10 0 0,3 12 0 15,-4-2 0-15,1 0 0 0,-1-4 0 0,1-3 0 16,0 7 0-16,-1 0 0 0,1-7 0 0,-1 6 0 16,1 1 0-16,-1 0 0 0,1-1 0 0,-1 1 0 15,4-1 0-15,-3 1 0 0,3-3-9 0,-4 2 9 16,-3 1-10-16,4-1 10 0,3 1-16 0,0-1 2 0,-3 7 1 0,3-9 0 16,3 2-6-16,-3 1-1 0,4 0 0 0,-4-1 0 31,3 1-84-31,5-1-16 0,2 1-4 0,-6-7-1070 0</inkml:trace>
  <inkml:trace contextRef="#ctx0" brushRef="#br0" timeOffset="168496.04">25086 12275 2023 0,'0'0'44'0,"0"0"10"0,0 0 2 0,0 0 0 0,0 0-44 15,0 0-12-15,11 6 0 0,-1-3 0 0,4-3 14 0,7 0 1 16,-3-3 0-16,7-3 0 0,0 2 5 0,3-2 2 16,3-3 0-16,8 3 0 15,4-7 2-15,2-3 1 0,1 7 0 0,4-7 0 16,3 7-25-16,0-10 0 0,-4 10 0 0,4-10-11 0,-7 3 11 16,3-3 0-16,-3 10 8 0,0-10-8 0,0 3 0 0,-7 7 0 15,-8-4 0-15,-3-2 0 0,1 8 0 16,-8-5 0-16,0 6 0 0,-3-4 0 0,-4 1 9 0,-4-1 1 15,-3 4 0-15,0 3 0 0,-7 3 26 0,-3-6 6 16,-1-4 1-16,-6 1 0 0,-4 6-3 0,0-3 0 0,-8-4 0 0,-2 1 0 16,-8 9-26-16,0-7-6 0,-7 4 0 15,-3-3-8-15,-7 3 0 0,3-3 0 0,-7 6 0 16,-3-4-9-16,-4-2 9 0,0 6-12 0,0 0 12 0,3-3-12 16,1-3 2-16,3 6 0 0,3 0 0 0,1 0 0 15,0 0 10-15,3 0-12 0,0 0 12 0,4 6-12 16,6-3 12-16,1-3 0 0,3 0 0 0,4 6 0 15,7-2 0-15,-4-4 0 0,8 6 0 0,2-6-8 16,5 0 8-16,3 0 0 0,7 0-9 16,0 0 9-16,0 0-12 0,0 0 3 0,7 3 0 0,7 3 0 15,0-3 9-15,4-3-8 0,-1 0 8 0,8 0-8 16,3 0 8-16,0 0 9 0,8-3-1 0,-1 3-8 16,0-6 19-16,4 6-3 0,-4-3-1 0,8-3 0 15,-1 6-3-15,4 0 0 0,-4-4 0 0,4 4 0 16,0-6-12-16,-4 6 9 0,1 6-9 0,-1-6 8 15,-3 4-8-15,-4-4 0 0,-3 6 0 0,0-3 8 0,-4-3-8 0,-4 6 0 16,1-3 0-16,-7-3 8 0,-4 7-8 0,0-7 10 16,-3 3-10-16,-1-3 10 0,-10 0 1 0,0 0 0 15,7 0 0-15,-7 0 0 0,0 0 13 0,0 0 2 16,0 0 1-16,0 0 0 0,-7-3-11 0,0-4-1 16,-7 4-1-16,0-3 0 0,0-3-14 0,-4 5 0 15,-3-2 0-15,0-3 0 0,-4-1 0 0,0 4-12 16,-3-3 3-16,-4 6 0 0,-3-4 0 0,-4 7 0 15,4-3 0-15,-4 3 0 0,1 0 9 0,-1 0 0 0,0 3 0 16,0 4 0-16,0-4-8 0,0 3 8 0,1 3-8 0,-1 1 8 16,4-4-9-16,3-3 9 15,0 7-10-15,7-4 10 0,1-3 0 0,6 3 0 16,4-3-8-16,7-3 8 0,0 0 0 0,7 0 0 0,0 0 0 16,0 0 0-16,7-3-12 0,7-3 12 0,4-3-13 15,6-1 5-15,1 1 8 0,7-7 0 0,0 4 0 0,-1-4 0 16,8 3 0-16,7-2 0 0,0-1 10 0,3-3-10 15,8 10 18-15,-4-7-2 0,3 7-1 0,-3 6 0 16,0-4-15-16,-4 4 0 0,-6 3 0 0,-1 0 0 16,-7 0 0-16,0 3 0 0,1 4 0 0,-12-4 0 15,-2 6 0-15,-5-3 0 0,4 4 0 0,-10 5 0 16,-7-2 0-16,-1 3 0 0,-3-1 0 0,-7 4 0 16,-4 0 0-16,-3 9 9 0,-3-3-9 0,-5 0 8 15,1 4-8-15,-7-1 0 0,-4 9-10 0,-6-2 10 16,-1-1 0-16,-7 4 0 0,4 6 0 0,-4-10 10 0,-4 4-10 0,4-3-11 15,-3 2 3-15,7-2 0 0,-1-1-1 0,5-6 0 16,6-2 0-16,0 2 0 0,7-9 9 0,8 3 0 16,-1-10 0-16,8-3-8 0,2 1 8 15,8-10 0-15,0 0 0 0,0 0-8 16,15 0-1-16,-1-3 0 0,3-4 0 0,8-2 0 16,3 0 9-16,7-10 0 0,4 3 10 0,4-3-10 0,-1 1 18 0,4-8-2 15,3 8-1-15,1-7 0 0,-5 3-15 0,5-4 0 16,-4 1-9-16,0 3 9 0,-8 1 0 0,5 2 0 15,-4 0 11-15,-1 3-3 0,-2 7-8 0,-5-1 11 16,1 1-11-16,-4 0 12 0,1 5-12 0,-5-2 0 16,-3 0 0-16,-3 3 0 0,0 3 0 15,-4 3 0-15,-4-3-12 0,1 6 12 0,-11-6 0 0,7 0 0 0,-7 0 9 0,4 10-1 16,-4-1 3-16,0 0 1 0,-4 1 0 0,-3-1 0 16,0 7-4-16,-7 0-8 0,0-7 12 0,-7 4-4 15,-1 2-8-15,1 4 0 0,0-3 0 0,-7-4 0 16,0 4 0-16,-4 3 0 0,0 0 0 0,-3-4 0 15,0 4 0-15,-1 0 0 0,-3-3-8 0,4 2 8 16,0 1-12-16,0-3 3 0,-1 0 0 0,5-4 0 16,-1 4 9-16,4-4-10 15,6 1 10-15,5-4-10 0,3 1-4 0,3-7-1 0,4 3 0 0,7-6 0 16,0 0 2-16,0 0 0 0,0 0 0 0,11 0 0 16,-1 0 2-16,8-6 1 0,-1 3 0 0,5-4 0 15,2-2 10-15,5 0 14 0,-5-1-3 0,8-6-1 16,3 7 2-16,1-10 0 0,6 10 0 0,4-7 0 0,0 4-2 15,0-7 0-15,3 3 0 0,-3-3 0 16,3 4-10-16,-3-4 0 0,-4 3 0 0,1-3 0 0,-8 7 0 0,4-4 0 16,-7 0 14-16,-4 4-4 0,0 2-10 0,-3-5 0 15,-8 9-10-15,1-4 10 0,-4 1 0 0,-3 6 0 16,-4-4 13-16,-7 7-4 0,0 0-9 0,0 0 12 16,0 0-12-16,0 0 12 0,-7 0-2 0,-7 0 0 15,-1 10 0-15,-2-10 0 0,-8 9-10 0,-3 1-11 16,-4 5 3-16,0 1 0 0,-14-4-1 0,1 4 0 15,-5 3 0-15,1 0 0 0,-8 0-2 0,1-4 0 16,0 4 0-16,-8 0 0 0,4-3 11 0,-3 2-12 0,3-2 12 16,0-3-12-16,7-7 12 0,7 10-12 15,7-7 12-15,4 0-12 0,7-6 12 0,3 4 0 16,7-7 0-16,8 0-8 0,-1 0-8 0,11 0-2 16,0 0 0-16,11-7 0 15,-1-2-7-15,11 0-2 0,4-1 0 0,7-5 0 0,3 2 18 0,7-6 9 16,1 4-10-16,3-4 10 0,7-6 0 0,-1 0 0 0,5 6 0 15,3-10 0-15,0 11 8 0,0-7 0 0,-4 0 1 0,1-4 0 16,-4 10 4-16,0 1 1 0,-8 2 0 0,1-3 0 16,-10 3-4-16,2 4-1 0,-6-4 0 0,-4 7 0 15,-3-1-1-15,-4 4 0 0,-7 3 0 0,0-3 0 16,0 6 12-16,-6 0 3 0,-8 0 0 0,0 0 0 16,-8 0-4-16,-6 6-1 0,-7-6 0 0,-3 3 0 15,-5 3-18-15,-2 4 0 0,-8 6 8 0,-4-4-8 16,-6-3-8-16,0 1-6 0,-4 6-1 0,-4-7 0 0,-6 10 6 0,-4-10 1 15,0 1 0-15,0 5 0 32,0-5-26-32,-4-1-5 0,4 1-1 0,-4-4 0 0,4 9 5 0,4-5 1 0,3-1 0 15,7 1 0-15,0-7 22 0,4 6 4 0,3-3 8 0,4-6-13 0,3 7 13 0,3-14 12 16,12 7-3-16,-1 0 0 0,7-9 6 0,8 3 1 16,-1-4 0-16,8-2 0 0,6-4-6 0,4 1-1 15,4-7 0-15,10-4 0 0,0-2-9 0,7-3 0 16,1 3 9-16,6-1-9 0,7 1 0 0,-3-3 9 15,7 3-9-15,0 3 0 0,3 6 10 0,1 0-10 16,-1-6 8-16,0 15-8 0,1-2 0 0,-1 2 0 16,-6 4 0-16,-1-3 0 0,-7 9 0 0,0 0 0 0,-3 6 0 15,-4-3 0-15,1 3-10 0,-5-2 10 0,1 5 0 0,0 0-9 16,-11 7 9-16,3-6 0 0,1 5 0 0,-4 4 0 16,0 0 0-16,-3 0 0 0,-4 6 0 0,-4 0 0 15,8-3 0-15,-11 3 9 0,0 3-9 0,-3-3 10 16,-1 0-10-16,0-3 0 0,-3 3 0 0,0 0 0 15,4-6 0-15,-1 6 0 0,4-6 11 0,0 0-11 16,-3-3 0-16,6-4 0 0,8-2 0 16,-1 5 0-16,-6-5 0 0,7-1 0 15,-1 0 0-15,4-2 0 0,0-4 0 0,4-3 0 0,0 6 0 0,3-6 0 32,0 0-116-32,4 0-17 0,-4-6-3 0,4-4-1 0</inkml:trace>
  <inkml:trace contextRef="#ctx0" brushRef="#br0" timeOffset="170693.45">24853 10911 2055 0,'-28'0'91'0,"21"0"19"0,-4 0-88 0,1 0-22 16,-1 0 0-16,4 0 0 15,0 0 11-15,7 0-3 0,-3 0 0 0,3 0 0 16,-4-4-8-16,4 4 12 0,0-9-12 0,0 3 12 16,4-4-12-16,-1-5 0 0,1 5 0 0,3-2 0 0,0-4 0 0,7 7 0 15,-4-7 0-15,4 3 0 0,4-2 0 0,-4-4 0 16,4 3 0-16,-4-3 8 0,-3 7-8 0,3-1 0 16,-4 4 0-16,1-1 8 0,-1 7-8 0,1-3 0 15,0 3 0-15,-1 3 0 0,1 0 0 0,-1 3 0 0,1 3 0 0,0-3 0 16,-1 7 0-16,-3-4 0 0,0 10 0 0,0-4-11 15,4 4 11-15,-8-7 0 0,1 10 0 0,-1-3 0 16,1-4 0-16,-1 7 0 0,-3 3 0 16,-3-3 0-16,-1 0 0 0,1 0 0 15,-1 0 0-15,-3 6 0 0,4 0 0 0,-4-6 8 0,0 6-8 16,3-7 0-16,1 1 0 0,-4-3 0 16,3-4 0-16,1 4 8 0,-1-6-8 0,0-1 0 0,1 0 0 0,3-9 8 15,0 0-8-15,0 0 9 0,0 0-9 16,0 0 10-16,0 0 3 0,7 0 1 0,-7 0 0 0,11-3 0 15,-1-9 6-15,1 2 0 0,3-9 1 0,0 1 0 16,-3-1-21-16,-1-6 9 0,8 6-9 0,-8-6 0 16,4 3 8-16,-3 0-8 0,-4 0 0 0,4-3 0 15,-1 6 8-15,-3-6-8 0,0 6 0 0,0 0 0 16,-3 1 0-16,0 2 0 0,-1 0 8 0,1 4-8 16,-4-4 0-16,3 7 0 0,-6-1 0 0,3 10 0 15,0 0 0-15,0 0 0 0,0 0 0 0,0 0 0 0,0 0 8 0,-4 10-8 16,1-4 0-16,-1 6 0 0,-7-2 0 0,8 5 0 15,-4 4 0-15,0 0 0 0,0 0 0 0,0 6 0 16,0-6 0-16,3 6 0 0,-3-6 0 0,3 0 0 16,1-1 0-16,3 4 0 0,0-3 0 0,0 0 0 15,3 0 0-15,-3 0 0 0,4-4 0 0,3 4 0 16,-3-3 0-16,3-4 0 0,0 4 0 0,-4-7 0 16,4 1 0-16,0 5 0 0,0-5 0 0,4-1 0 15,0 1 0-15,-1-1 0 0,1-3 0 0,-1-3 0 0,4 4-12 16,1-7 3-1,2 0-58-15,1-7-11 0,-1 7-2 0,1-3-549 16,7-3-110-16</inkml:trace>
  <inkml:trace contextRef="#ctx0" brushRef="#br0" timeOffset="171266.58">25619 10929 230 0,'0'0'10'0,"-7"0"2"16,0 0-12-16,0 0 0 0,-1 0 0 0,8 0 0 0,0 0 402 0,0 0 78 15,0 0 15-15,0 0 3 0,0 0-395 0,0 0-79 16,0 0-16-16,4-3-8 0,3-3 0 0,0-3 0 16,0 5 0-16,4-2 8 0,-1 3-8 0,1-3 8 15,0-4-8-15,-4 10 8 16,3-3-8-16,1 3 0 0,-1 0 0 0,1 0 0 0,-11 0 0 0,11 3-10 15,6 7-3 1,-10-4-3-16,-3-3 0 0,-4-3 0 0,3 10 0 16,1-1 4-16,-4 7 1 0,0-1 0 0,-4-2 0 0,1 3 11 0,-1-1 0 15,-3-2 0-15,0 6 0 0,0-4 0 0,-4 4 0 16,4-3 0-16,-3 3 0 0,3-1 16 0,-4-2-2 16,4-7 0-16,0 4 0 0,0-7 4 0,0 4 1 15,0-1 0-15,7-9 0 0,-4 6-8 0,4-6-2 0,0 0 0 16,0 0 0-16,0 0-9 0,0 0 10 0,11 0-10 0,0 0 10 15,-1-6 3-15,4 6 1 0,-3-3 0 16,-1-3 0-16,5 6-2 0,-1-7-1 0,0 4 0 0,0 3 0 16,3 0-11-16,-2-6 10 0,6 6-10 0,-4 0 10 15,1 0-10-15,0 0 0 0,-4 0 0 0,3 6 8 16,-2-6-8-16,-1 3 0 0,0 4 0 0,-4-7 0 16,-3 6 0-16,0-3 0 0,1 6 0 0,-5-2 0 15,-3-4 8-15,4 6-8 0,-8 1 8 0,-3 2-8 16,0 1 10-16,3-4-10 0,-6 1 12 15,-1 5-12-15,-3 1 0 0,0-4 0 0,0 4 0 16,0-3 0-16,0 2 0 0,-4 1 0 0,4-3 0 0,0-4 0 16,0 0 0-16,0 4 0 0,3-4 0 0,0-5 0 15,1 2 0-15,3-3 0 0,-4-3 0 0,4 6 0 16,4-6-20-16,3 0 0 0,-7-6-1 0,7 6 0 16,-4-3-11-16,1-3-1 0,3 2-1 0,-4-2 0 15,0-3-106-15,4 2-22 0,4-2-4 0</inkml:trace>
  <inkml:trace contextRef="#ctx0" brushRef="#br0" timeOffset="172553.74">26176 10810 172 0,'-7'0'16'15,"0"0"-16"-15,3 0 0 0,-3 0 0 16,4 3 345-16,-1 4 67 0,-3-7 12 0,7 0 4 16,0 0-325-16,0 0-65 0,0 0-13 0,-3 0-2 15,-1-7-23-15,4 7 0 0,0 0 0 0,0 0 8 0,-3-3-8 0,3 3 0 16,0-6 0-16,3 3-8 0,-3-4-10 0,4-2-2 16,-1 6 0-16,1-3 0 0,-1 3 33 0,4-4 7 15,-3-2 0-15,3 9 1 0,-7 0-9 0,7-10-1 16,-7 10-1-16,11-6 0 0,-1 6 4 0,1-3 1 0,-1-3 0 0,-6 6 0 15,-4 0 1-15,11-3 0 0,-1 3 0 0,-10 0 0 16,7-7 7-16,-7 7 1 0,11 0 1 0,-11 0 0 16,7 0-25-16,-7 0 0 0,0 0 0 0,7 0 0 15,-7 0 0-15,0 0 12 0,0 0-2 0,0 0 0 16,0 0 0-16,0 0 0 0,0 0 0 0,0 0 0 16,0 0 2-16,0 0 0 0,0 0 0 0,0 0 0 15,-4 7-4-15,4-7-8 0,0 0 12 0,-3 3-4 16,-1 6-8-16,-3-9 10 0,7 0-10 0,0 0 10 15,-3 6 10-15,3-6 1 16,0 0 1-16,0 0 0 0,-7 0-22 0,7 0 0 0,-4 4 0 0,4-4-8 16,0 0 8-16,0 0 0 0,0 0 10 0,0 0-10 15,0 0 11-15,0 0-11 0,-7 0 12 0,7 0-12 16,0 0 11-16,0 0-11 0,0 0 10 0,-3-4-10 16,3 4 0-16,0 0 0 0,0 0 0 0,0 0 0 15,0 0 0-15,0 0 0 0,0 0 0 0,0 0 0 0,0 0 0 0,0 0 0 16,-8 4 0-16,8-4 0 0,0 0 0 0,-7 6 0 15,0-6 0-15,7 0 0 0,-3 9 0 0,3-9 0 16,0 0 0-16,-7 0 0 0,7 0 0 0,-4 10 0 16,4-10 0-16,-7 0 0 0,7 0 0 0,-7 9 0 15,0-9 0-15,7 0 0 16,-3 9 0-16,3-9 0 0,-8 0 0 0,8 0 0 16,-7 10 0-16,7-10 0 0,0 0 0 0,0 0 0 15,-7 0 8-15,0 6-8 0,7-6 0 0,-7 3 0 0,7-3 12 0,0 0-3 16,-3 7-1-16,3-7 0 0,0 0 1 0,0 0 0 15,0 0 0-15,0 0 0 0,0 0 2 0,0 0 0 16,0 0 0-16,0 0 0 0,0 0 9 0,0 0 1 16,0 0 1-16,0 0 0 0,0 0-22 0,10 0 0 15,-3 0 0-15,4 0 8 0,0 0-8 0,3 0 0 16,-4 6 0-16,1-6 0 0,-1-6 0 0,5 6 0 0,-5 0 0 0,4 0 0 16,-3-7 0-16,-1 4 0 0,1 3 0 0,3 0 0 15,-7 0 0-15,4-6 0 0,-1 6 0 0,1-3 8 16,-4-4-8-16,4 7 11 0,-4-3-11 0,3 3 12 15,1-6-3-15,-4 6 0 0,0-3 0 0,3-3 0 16,1 6-9-16,-4-3 0 0,0 3 9 0,-7 0-9 16,7-7 0-16,0 7 9 0,-7 0-9 0,0 0 0 15,0 0 8-15,7 0-8 0,-7 0 0 0,0 0 0 16,0 0 0-16,0 0 8 0,0 0-8 0,4 10 0 16,-8-1 13-16,4 0-4 0,0 1-1 0,0-4 0 15,-7 10-8-15,7-4 0 0,-3 4 0 0,-1-7 0 16,1 10 0-16,3-3 0 0,-4-3 8 0,1 2-8 15,3 4 0-15,-4 6 8 0,4-6-8 0,-3 0 0 16,3 6 0-16,0-6 0 0,-4 6 0 0,0-6 0 16,4 6 0-16,0-7 0 0,4 1 0 0,-4 6 0 0,-4-6 0 0,1 0 0 15,3 0 0-15,0 0 0 0,0-4 0 0,0 4 0 16,0 0 0-16,-4-3 0 0,4-1 0 0,-3-2 0 16,-1 2 0-16,1-2 0 0,3 3 0 0,-4-7 0 15,-3 1-12-15,4-1 12 16,-1 0-35-16,-3 1 1 0,4-4 0 0,-4 0 0 15,3-3-42-15,-3 4-8 0,7-7-1 0,-7-7-599 16,-4 7-120-16</inkml:trace>
  <inkml:trace contextRef="#ctx0" brushRef="#br0" timeOffset="172798.27">25904 11331 2253 0,'0'0'100'0,"0"0"20"0,0 0-96 0,0 0-24 0,0 0 0 0,0 0 0 15,8 0 48-15,9 0 4 0,4-3 0 0,8-4 1 16,-1 4-26-16,0-6-6 0,7-1-1 0,1-5 0 16,2-1-8-16,5 3-1 0,-4-12-1 0,6 7 0 15,-2-1-22-15,-1-6-5 0,4 0-1 0,-4 6 0 16,1-6-222-16,-1 3-45 0,36-28-9 15,-19 12-2-15</inkml:trace>
  <inkml:trace contextRef="#ctx0" brushRef="#br0" timeOffset="175944.89">24934 14924 1670 0,'-17'-9'148'0,"6"3"-118"15,1-4-30-15,-1 1 0 0,-3-1 68 0,3 1 8 16,4-7 2-16,0 7 0 0,0-10-46 0,4 10-10 0,-1-1-2 0,4-5 0 16,0 5-20-16,4 1 0 0,3-1 0 0,3 7 8 15,1-3-8-15,6 6 0 0,1 0 0 0,3 0 0 16,7 6 0-16,1-3 0 0,6 4 0 0,0 2 0 16,4 1 0-16,3-1 0 0,-3 0 0 0,4 10 0 15,-1-3 0-15,4 3 0 0,3-1 0 0,0 11-8 16,4-4-27-16,-3 3-5 0,-1 6 0 0,-3-5-1 15,0 5 10-15,-4-6 3 16,-3 4 0-16,-4-4 0 0,-3-3 28 0,-4-3 0 0,0 9 0 0,1-9 0 16,-5-3 22-16,1 3 4 0,-7-9 1 0,3-4 0 0,-7 0 18 0,0-2 4 15,-3-4 1-15,-4 3 0 16,0-6 6-16,0 0 0 0,0 0 1 0,-4-9 0 16,-3-1-22-16,-3-8-5 0,-1-8-1 0,1-2 0 15,-8-6-9-15,1-1-1 0,-1 1-1 0,-3-10 0 16,0 6-18-16,-4-6 0 0,1-3-11 0,-5-3 11 15,5 3-14-15,-8 3 4 0,4 0 1 0,-4 7 0 0,1-1-1 0,2 3 0 16,-2 1 0-16,-4 6 0 0,3 3 1 0,4 0 0 16,-4 12 0-16,7-3 0 0,1 7-5 0,-5 0-1 15,5 9 0-15,-1 0 0 0,1 0 15 0,-1 9 0 16,7 0 0-16,-3 7 0 0,4 3 10 0,3 0-10 0,3 9 8 0,1 6-8 16,6 1 0-16,1 3 0 0,-1-4-12 0,1 4 12 15,3 6 0-15,0-10 0 0,7 4 0 0,0-4 0 16,0 1-10-16,7-1 10 0,-3 1-13 0,0-7 5 15,3 0 8-15,3-3-13 0,1-6 5 0,0 6 8 16,0-6-16-16,-1-7 5 0,1 4 1 16,3 0 0-16,-3-7 10 0,3-6 0 0,-3 4-9 15,-1-4 9-15,1-3 0 0,-7-3 0 16,3-4 0-16,-3 4 0 0,-1-3 0 0,-3-3 8 0,-3-1 0 0,-4 1 0 16,-4-1 2-16,1-5 0 0,-4 2 0 0,-7-3 0 15,0-2-1-15,-7 2 0 0,3-9 0 0,-10 6 0 16,0 0-9-16,-4-6 0 0,0 6 0 0,-3-9 0 15,-7 3 0-15,0 3 12 0,-4-3-4 0,-3 0 0 16,-4 0-20-16,3 6-5 0,-3 10-1 0,4-1 0 16,0 7 18-16,0 6 12 0,-1 3-1 0,4 4-1 15,4 2-10-15,0 13 0 0,0-6 0 0,3 6 0 0,0 4 0 0,4-1 0 16,0 6 0-16,3 1 0 0,4-7 0 0,3 6 0 16,0 1 0-16,11 3 12 0,0-10-12 0,7 6 0 15,0-9 0-15,11 4-11 0,-1-4-7 0,8 3-2 16,0-3 0-16,3-6 0 0,4 6 7 0,-1-6 1 15,5-4 0-15,-1-2 0 0,0 3 12 0,7-7 0 16,4 0 0-16,-4-2 0 16,-3-4-48-16,3 3-9 0,1-6-3 0,-5-6 0 0,1 6 122 0,-4-3 24 15,1-4 5-15,-1-2 1 0,-3 3-53 0,-4-7-11 0,0 4-1 0,-3-7-1 16,-1 0 11-16,-3-2 3 0,-3-1 0 16,3-6 0-16,-3 6-16 0,-4-9-2 15,-4 3-1-15,-3-4 0 0,0 4-3 0,-3-3-1 16,-4 3 0-16,-4-3 0 0,-3 3-17 0,-4-4 0 15,1 4 0-15,-1-3 0 0,-7 3 0 0,1 3 0 16,-5-3-8-16,5 9 8 0,-1-2-12 0,4-1 12 0,-4 9-13 0,4 1 5 16,-4 3 0-16,1 3 0 0,-1 3 0 0,4 3 0 15,-1 3 8-15,5 3 0 0,-1 1 0 0,4 5-8 16,0-2 8-16,0 6-12 0,3 6 12 0,4-6-12 16,0 6 12-16,7 0-10 0,0-6 10 0,4 9-10 15,3-3 10-15,3 3-13 0,4-3 5 0,4 0 8 16,0-3-10-16,3 3 10 0,4 1 0 0,3-5-9 15,0 1 9-15,0-3 0 0,0 0 0 0,1 0 0 16,2-10 0-16,1 10 0 0,-4-10 0 0,1-2 0 0,-1-4 0 0,0 3 0 16,0-6 0-16,-3 0 0 0,-4-6 8 0,4 3 1 15,0-4 0-15,-4-2 0 0,-4 0 5 0,-3-1 1 16,8-2 0-16,-8-4 0 0,-4 0-1 0,1-2 0 16,0-1 0-16,-4 0 0 0,0-6 12 0,-4 0 2 15,-3-3 1-15,0 2 0 16,-3-2-29-16,-4 0 0 0,-4 3 0 0,-3-3 0 15,-4 9 0-15,4-6-15 0,-7 0 5 0,3 6 1 0,-3 0 9 0,-4 3-10 16,1 4 10-16,-1-4-10 0,0 7-3 0,1-1-1 16,3 4 0-16,-4 3 0 0,4 3 6 0,3 3 8 15,0 3-13-15,4 4 5 0,-3-1 8 0,6 1 0 16,0 5-9-16,8 4 9 0,-1 0 0 0,8 6-11 16,-1 9 11-16,4-5-8 0,8 8 8 0,2 4-13 0,1-3 5 15,7 6 8-15,-1-7-13 0,5 7 5 0,2-6 8 16,-3 3-13-16,1-10 13 0,2 3-9 15,1-9 9-15,0 4-8 0,-4-10 8 0,0 2-12 0,1-8 12 0,-5-4-12 16,1 1 12-16,0-4 8 0,-8-3-8 16,1-6 11-16,0 3 5 15,-4-6 0-15,-4-4 1 0,-3-2 0 0,-3-10-2 0,-1 3-1 0,-3-9 0 0,-3-7 0 16,-8 1 14-16,1 3 4 0,-4-10 0 0,-4-3 0 16,0 3-32-16,-3-9 0 15,0 6-8-15,-4-3 8 0,-6 3-15 0,2 6 4 0,1-5 1 0,-4-1 0 16,1 9 2-16,-1-2 0 0,0-7 0 0,0 15 0 15,4-2 8-15,0 9-10 0,3 6 10 0,-3-2-10 16,7 11 10-16,-4-2 0 0,4 9-9 0,0 0 9 16,3 0 0-16,4 6 0 0,3-3 0 0,-3 4 0 15,0 2-13-15,4 7 5 0,6-4 8 0,1 7-13 0,-1 6 0 0,8 0 0 16,-1 3 0-16,8 1 0 0,-1-4-5 0,1 3-1 16,3 3 0-16,0-2 0 0,4-4 19 0,-1-3 9 15,5 3-1-15,-1 0 0 16,0-6-27-16,0-1-5 0,-3-2-2 0,3-3 0 0,-3 2 26 0,-1-5-10 15,1-1 10-15,-4 1 0 0,4-10 0 0,-4 6 8 16,0-6 0-16,-7 0 1 0,3-6 3 0,1 2 1 16,-4-2 0-16,0-3 0 0,0 2-1 0,-3-2-1 15,3-4 0-15,-7-2 0 0,3 5-1 0,-6-5 0 16,-4-4 0-16,3 6 0 0,-3-9-10 16,-4 4 12-16,4-1-12 0,-7-6 12 0,0 6-4 0,-3-6-8 15,-5 3 12-15,1-3-4 0,-3 0-8 0,-1 3 0 0,0-3 0 16,0 9 0-16,1-3 0 0,-4 7-14 15,3-1 5-15,0 10 1 0,4 3-9 0,0 0-2 0,3 3 0 16,4 10 0-16,0-1 19 0,0 7-10 0,3 0 10 0,1 6-8 16,6 9 8-16,1 1-12 0,3 2 12 0,3-2-12 15,1 9 12-15,6-7-12 0,1 7 12 0,3 0-12 16,-7-6-3-16,7 6-1 0,4-7 0 0,-1-2 0 16,-2-7 8-16,6 4 8 0,0-11-13 0,-4 5 5 15,1-11 8-15,0-2 0 0,3-4 0 0,0-3 0 16,-3 1 20-16,-4-7 2 0,0-7 1 0,0 1 0 15,0-3 13-15,0-10 2 0,-3 0 1 0,-1-6 0 16,-2-3 1-16,-5 0 1 0,1-13 0 0,-1 3 0 16,-6 4-29-16,3-10-12 0,-7 6 8 0,3 4-8 0,-7-4 0 15,1 0 0-15,3 4 0 0,0 6 0 0,-4-4 0 0,1 4-14 16,3 9 3-16,-4 4 1 16,0 2 10-16,8 4 0 0,-4 2 0 0,3 4 0 15,-3-3-9-15,0 12 9 0,0 4-10 0,4-1 10 16,-5 4-16-16,5 2 2 0,-1 4 1 0,1 0 0 15,3 6 2-15,0-6 1 0,3 6 0 0,4-6 0 16,1 0-26-16,-1-1-4 0,7-8-2 0,0 5-1066 16</inkml:trace>
  <inkml:trace contextRef="#ctx0" brushRef="#br0" timeOffset="177341.15">26684 14476 1494 0,'-14'3'66'0,"14"-3"14"0,0 0-64 0,-11 6-16 0,1-3 0 0,3-3 0 16,0 7 76-16,7-7 13 0,0 0 3 16,0 0 0-16,0 0-50 0,0 0-10 0,-4-10-1 0,4 1-1 15,0-4-30-15,0 4 8 0,4-4-8 0,3-2 0 16,-4 2 23-16,4-2 1 0,0-1 1 0,4-3 0 16,3 3-17-16,-3 4-8 15,-1 2 8-15,1-5-8 0,3 5 17 0,0 1-1 0,-7 3-1 0,4 3 0 16,-4-4-15-16,3 7 11 0,1 0-11 0,-4 7 10 15,0-4-10-15,0 3-11 0,-3 3 3 0,-1 7 0 16,1-3-2-16,-1 2 0 0,-3 4 0 0,0 0 0 16,0 6-1-16,0-6 0 0,-3 6 0 0,3 0 0 15,-4-3 11-15,1-3 9 0,-8 6-1 0,8-6-8 16,-5 6 19-16,1 0-3 0,-3-3-1 0,3 3 0 0,-4-6-4 16,4 6-1-16,-7-6 0 0,3-1 0 0,1-8 2 15,-1 5 0-15,4-5 0 0,4-4 0 0,-4-3 0 16,7-3 1-16,0 0 0 0,0 0 0 15,0 0-13-15,0-9 0 0,3-4 8 0,1-2-8 16,3-4 0-16,0-6 11 0,0 0-11 0,3 3 10 0,5-3 1 16,-1-4 0-16,-4-2 0 0,4 3 0 0,0-7-11 15,1 7 10-15,-5-6-10 0,1 5 10 0,-1 4-10 16,4-3 0-16,-3 0 0 0,0 3 8 0,-4-3-8 0,0 9 0 16,0-6 0-16,0 9 0 0,-4 3 8 0,1-2-8 15,-1 2 0-15,-3 1 8 0,0 8 0 0,4-2-8 16,-8 3 12-16,4 3-4 0,0 0 4 0,0 0 0 15,0 0 0-15,0 0 0 0,-7 3-12 0,0 3 0 16,0 4 9-16,0-1-9 0,4 10 0 0,-4-3 8 16,3-4-8-16,-3 13 0 0,4-6 0 0,-5 6 0 0,5-6 0 15,3 0 0-15,-4 6 0 0,4 3 0 0,-3-6 0 0,6 6 0 16,-3-6 0-16,4 3 0 0,-4 4 0 0,0-4 0 16,3 3 0-16,1-3 0 0,0 3 0 0,-1-6 0 15,1 0 0-15,-1-3 0 0,4 3 0 0,-3-3 0 16,3-7 0-16,0 4 0 0,3-7 0 0,-3 7 0 15,4-6 0-15,0-1-8 0,-4-6 0 0,3 3 0 16,4-6-30-16,-3 0-6 16,3 0 0-16,0-9-1 0,4 3-108 0,-1-4-22 0,-2-2-4 0,-1-4-625 15</inkml:trace>
  <inkml:trace contextRef="#ctx0" brushRef="#br0" timeOffset="178283.71">27270 14673 345 0,'0'0'31'0,"0"0"-31"16,0 0 0-16,0 0 0 0,3-6 166 0,-3 6 27 15,0 0 6-15,7-3 1 0,-7 3-94 0,0 0-18 16,7-6-4-16,-7 6-1 0,0 0-31 0,7-3-7 16,-3-4-1-16,3 4 0 0,-3-3-2 0,3-3-1 15,-4 9 0-15,4-7 0 16,0-2-4-16,0 9-1 0,0-10 0 0,0 10 0 16,-7 0-11-16,4-3-2 0,7-3-1 0,-11 6 0 0,7 0-7 0,0 0-2 15,-7 0 0-15,7 0 0 0,-7 0-13 0,10 9 11 16,-6-9-11-16,3 10 10 0,-4-1-10 0,1-2 10 15,3 2-10-15,-7 7 10 0,3-7-10 0,-3 4 8 16,0-4-8-16,0 7 8 0,-3-1-8 0,-4-2 8 16,3 3-8-16,-3 2 8 0,0-2-8 0,0 3 0 0,0 0 0 0,-3-4 0 15,3-2 0-15,-4 3 8 0,0 2-8 0,1-2 0 16,-1-3 8-16,1-4-8 0,-1 4 8 16,4-4-8-16,-4 0 12 0,4-5-4 0,0-4 0 0,7 0 0 15,0 0 8-15,0 0 0 0,0 0 1 0,0 0 0 16,0 0-8-16,0 0-1 0,0 0-8 0,0 0 12 15,0 0-2-15,7-4-1 0,-3-2 0 0,3 6 0 16,0-9 3-16,4 9 1 0,-1-3 0 0,4-4 0 16,-3 7-2-16,-1 0-1 0,5 0 0 0,-5-6 0 15,4 6-10-15,0 0 0 0,0 0 9 0,1 6-9 16,-5-6 0-16,4 7 0 0,-3-4 0 0,3 3 0 16,-7-3 0-16,0 7 0 0,0-4 0 0,0-3 0 15,-7-3 0-15,4 9 9 0,-1-2-9 0,1 2 0 16,-1 0 9-16,-6 1-9 0,-1-1 0 0,-3 1 9 15,0-1-9-15,0 4 0 0,-4-4 0 0,-3 0 0 0,4 4 0 16,-1-4 0-16,-3 1-11 0,0 2 11 0,-4-2 0 0,4-1 0 16,-3 1 0-16,2-7 0 0,-2 6 0 0,3-3 0 15,-4 4 0-15,4-10 8 0,0 9-8 0,3-9 0 16,1 0 0-16,-1 6 0 0,1-6-18 0,2 4 2 16,-2-4 0-16,6-4 0 15,4 4-27-15,-7 0-5 0,0-6 0 0,7 6-1 16,0 0-100-16,0 0-20 0,0-9-4 0,0-1-1 0</inkml:trace>
  <inkml:trace contextRef="#ctx0" brushRef="#br0" timeOffset="179009.06">27926 14736 1036 0,'0'0'46'0,"0"0"10"0,0 0-45 0,0 0-11 0,3-6 0 0,4-3 0 15,-3-1 141-15,0 1 27 0,3-1 4 0,-4 1 2 16,1-1-102-16,-4 1-21 0,0-7-4 0,0 7-1 16,0 0-24-16,0-1-5 0,-4 1-1 0,1-1 0 0,-1 1-2 0,1 0-1 15,-5-4 0-15,1 10 0 0,0-7 16 0,0 4 3 16,-3-3 1-16,-1-1 0 0,1 7-3 0,-5-3-1 15,5 0 0-15,-4 3 0 0,-4 3-15 0,4-7-3 16,0 14-1-16,0-7 0 0,0 0-10 0,-4 9 0 16,4 0 0-16,0 1 0 0,0-4 0 0,0 7 0 0,-4-7 0 0,7 10 0 15,1-4 0-15,3 4 0 0,0-4 0 0,-4 4 0 16,8 0 0-16,-1-4 0 0,4-2 0 0,-3 5 8 16,6-5 6-16,1 5 1 0,3-5 0 0,3-1 0 15,-3 1-15-15,4-1 0 0,-1 0 0 0,1 1 0 16,7-1 0-16,3-2 0 0,-7 2 0 0,7-6 0 15,-3 10 0-15,-1-10 0 0,1 6 0 0,0 1 0 16,-4-1 0-16,0 7 0 0,0-7 0 0,-3 0 0 16,-1 7 0-16,-3-3 0 0,0-4 0 0,0 7 0 15,-7-1 0-15,4-2 8 16,-4 3-8-16,0 2 0 0,0-2 0 0,-4-3 0 0,-3 2 0 0,-3 4 0 16,3-3 0-16,0-4 0 0,-4 4 8 0,-3 0-8 15,3-4 8-15,-3-2 0 0,4-4-8 0,-1 3 12 16,-3-9 16-16,3 10 4 0,1-10 0 0,-1-3 0 15,4-4 4-15,0 1 2 0,0 3 0 0,0-6 0 0,3-7-10 16,1 6-3-16,-1-8 0 0,4 2 0 0,0-3-25 0,4 0 0 16,-1-6 8-16,4 6-8 0,1-6 0 0,2 3 0 15,1-3 0-15,-4 0 0 0,7-3-10 0,0 0-1 16,0 3 0-16,0-3 0 16,4-1-96-16,-4-2-19 0,0 3-4 0,4 3-560 15,-4-4-112-15</inkml:trace>
  <inkml:trace contextRef="#ctx0" brushRef="#br0" timeOffset="179605.46">28219 14344 2026 0,'0'0'90'0,"0"0"18"0,0 0-86 0,0 0-22 16,0 0 0-16,0 0 0 0,0 0 40 0,0 0 3 16,0 0 1-16,0 0 0 0,10 0-16 0,1 0-2 15,-1 0-1-15,1-6 0 0,7 3-16 0,-4-3-9 0,3 2 10 0,1-2-10 16,-4 3 9-16,7-3-9 0,-3 6 8 0,0-3-8 16,-4-4 0-16,3 4 8 0,1-3-8 0,0-3 0 15,-4 2 8-15,3 7-8 0,1-9 0 16,-4 9 8-16,0-10-8 0,0 10 0 15,0-3 0-15,1-3 8 0,-1 6-8 0,-4 0 0 16,1 0 0-16,-1 0 0 0,1 0-17 0,-4 0 1 16,-7 0 0-16,7-3 0 15,-7 3-36-15,7 0-6 0,-3-6-2 16,-4 6 0-16,0 0-111 0,0 0-22 0,0-7-5 0,0 4-1 0</inkml:trace>
  <inkml:trace contextRef="#ctx0" brushRef="#br0" timeOffset="179928.6">28441 14015 2174 0,'0'0'48'0,"0"0"9"0,3 9 3 0,1-2 1 0,-4 2-49 0,7 0-12 0,-3 1 0 0,-1 6 0 0,-3-4 12 0,4-3-1 16,-1 7 0-16,1 0 0 0,-1 3-11 0,1-1 0 16,-4 8 0-16,3 2 0 0,-3 0 0 0,0 0-14 15,0-3 5-15,0 4 1 0,-3 2-1 0,3 0 0 16,-4-6 0-16,4 4 0 0,-3-4 9 0,3 3 0 16,0-3 0-16,0 3 0 0,0-3-12 0,0-6 2 15,0 0 1-15,3 0 0 16,1 3-27-16,-1-10-4 0,1 4-2 0,3-7 0 15,-4 1-34-15,4-4-8 0,1-3 0 0,-1 3-447 0,-7-6-89 0</inkml:trace>
  <inkml:trace contextRef="#ctx0" brushRef="#br0" timeOffset="180686.02">28847 14043 1681 0,'0'0'74'0,"3"-3"16"0,4-3-72 0,4 3-18 15,-4-4 0-15,3 7 0 0,5-3 50 0,-1-3 6 16,-4 6 2-16,4-9 0 0,-3 9-34 0,3-7-6 16,-3 4-2-16,-1 3 0 0,4-6-16 0,-3 6 0 15,-4 0 0-15,0 0-9 0,-7 0-7 0,7 6-2 16,0-6 0-16,0 10 0 0,-3-1 1 16,-1 0 0-16,1 1 0 0,-1 5 0 0,-3 1 17 0,0-3 0 0,-3 5 0 15,3-2 0-15,-4 9 0 0,4-3 11 16,0 0-2-16,-3 0 0 0,-4 3-9 0,0 3 0 15,0-9 0-15,-4 6 8 0,0 0-8 0,4-6 0 16,-3 6 0-16,-1-6 8 0,1 0 7 0,3-3 1 16,-1-4 0-16,-2-2 0 0,3-1 0 0,0-3 0 15,7-6 0-15,0 0 0 0,0 0 0 0,0 0 0 0,0 0 0 16,0-9 0-16,3 3-16 0,4-7 0 0,-3-6-9 0,3-3 9 16,4 0 0-16,-1-9 13 0,4 3-1 0,0-7 0 15,0 4-12-15,1 0 11 0,2-1-11 0,-3 1 10 16,0 3 0-16,4-1 0 0,0 4 0 0,-4 0 0 15,-4-3 1-15,1 9 0 0,3 0 0 0,-3 4 0 16,-1-4 8-16,-3 3 1 0,0 7 1 0,0-4 0 0,-3 4 5 0,-1 3 1 16,-3-4 0-16,0 10 0 0,0 0-9 0,0 0-2 15,-7 0 0-15,-3 0 0 0,-1 3-16 0,1 10-9 16,-4-4 1-16,-4 4 0 0,0 2 8 16,4 4-12-16,-3-3 12 0,-1 3-12 15,0 0 12-15,4-1 0 0,4 7 0 0,-5-6 0 16,5 6 0-16,-4-6 0 0,7 0 10 0,0 6-10 15,0-12 15-15,3 12-3 0,4-6-1 0,0-4 0 0,0 4 5 0,4 0 2 16,-1-3 0-16,1 2 0 16,3-2-2-16,0 3 0 0,0-10 0 0,0 10 0 0,3-3 2 0,-2-4 0 15,2 4 0-15,1-7 0 0,-1 1-8 0,4 5-2 16,0-11 0-16,-3 5 0 0,3 0 1 0,-3-2 0 16,-1 2 0-16,1-9 0 0,0 6-9 0,3-3 0 15,-4-3 0-15,1 0 0 0,-4 0-16 0,0 0 2 16,0 0 0-16,4 0 0 15,-4-3-12-15,0-3-2 0,-4 6-1 0,4-9 0 16,-3 9-94-16,-1-10-18 0,4 1-4 0,-3 3-807 0</inkml:trace>
  <inkml:trace contextRef="#ctx0" brushRef="#br0" timeOffset="182368.15">29535 14470 2062 0,'0'0'92'0,"0"0"18"0,0 0-88 0,0 0-22 15,0 0 0-15,0 0 0 0,0 0 48 0,0 0 4 16,0 0 2-16,0 0 0 0,0 0-42 0,7 0-12 0,0 0 0 0,0 0 0 16,0-7 8-16,3 4-8 0,-6 3 8 0,6-6-8 15,-2 3 0-15,-1-3 0 0,0 6-12 0,0 0 4 16,0-4 8-16,3 4 0 0,-10 0 0 0,11 0 0 15,-11 0 0-15,7 4 0 0,-7-4 0 0,7 9 0 16,-3-3-15-16,-1 4 3 0,1-1 0 0,-4 0 0 16,0 1 12-16,0-1-11 0,0 7 11 0,0-7-10 15,-7 1 10-15,3-1 0 0,4 1 0 0,-7 5 0 0,7-5 0 16,-7 5 0-16,3-2 0 0,-3-4 0 0,0 1 0 0,4 5 0 16,-4-5 0-16,3-1 0 0,-3 1 0 0,0-1 0 15,4 4 0-15,-5-4 0 0,5-6 0 0,-4 7 8 16,3-4-8-16,-3-3 0 0,7-3 13 0,0 0-1 15,0 0-1-15,0 0 0 0,0 0 5 0,0 0 2 16,0 0 0-16,0 0 0 16,-3-3-10-16,3 3-8 0,0 0 12 0,0 0-12 15,0 0 0-15,0 0 0 0,0 0 0 0,3-6 0 0,8 2 0 0,-4-2 0 16,0 6 0-16,4-3 0 0,3-3 0 0,3 3 0 16,-3-4 0-16,4 7-9 0,0-6 9 0,3 6 0 15,-3 0 0-15,3-3 0 0,-4 3 0 0,1 0 0 16,0 0 0-16,-4 3 0 0,0-3 0 0,-7 6 0 0,3 1 0 0,1-4 0 15,-11-3 0-15,0 0-12 0,0 9 12 0,-3-3-12 16,-1 4 12-16,-3-1 0 0,0 1 0 0,-7-1 0 16,3 7-15-16,-3-7-1 15,0 1 0-15,-7-1 0 0,3 10 16 0,-3-10 10 0,0 7-2 0,0-4 0 16,3 4-8-16,-3 0 0 0,0-7 0 0,3 1 0 16,0-1 0-16,1 0 20 15,3 1-3-15,-4-1 0 0,4-3 3 0,-4-2 1 0,4 5 0 16,0-9 0-16,0 9 7 0,3-9 0 0,1 7 1 15,3-7 0-15,7 0-29 0,0 0 0 16,0 0 0-16,0 0 0 0,0 0 0 0,0 0 0 0,-4 0 0 0,4 0 0 31,-3-7-30-31,3-2-12 0,0 6-2 0,0-7-1 0,3 1-21 16,1 0-4-16,-1 2-1 0,4-2-575 0,0-7-115 0</inkml:trace>
  <inkml:trace contextRef="#ctx0" brushRef="#br0" timeOffset="183140.59">29587 14319 2167 0,'0'0'48'0,"0"0"9"0,-3 10 3 0,-4-4 0 0,0 3-48 0,3 1-12 0,4-10 0 0,-3 9 0 16,3-9 34-16,-7 9 4 0,3 1 1 0,4-1 0 15,0-9-20-15,-3 7-4 0,3-7-1 0,-4 9 0 16,1 7-6-16,-1-7 0 0,4 0-8 0,-3 1 12 16,3-1 8-16,-4 1 0 0,4 5 1 0,0-5 0 0,-3 2 3 0,3-2 1 15,0 5 0-15,-4 4 0 0,4-3-11 0,-4 0-2 16,1-4-1-16,-1 7 0 15,-3-3-11-15,0 2 10 0,4 1-10 0,-4-3 10 16,0 3-10-16,0 0 0 0,-4-1 0 0,4-2 0 16,3 3 0-16,1-10 0 0,-4 1 0 0,0-1 0 15,7 4 0-15,-4-10 0 0,1 6 0 0,3-9 0 0,0 0 0 0,-4 10 0 16,1-4 0-16,3-6 0 0,0 3 24 0,0-3 7 16,0 0 1-16,-4 9 0 0,4-9-32 0,0 7 0 15,0-7 0-15,0 0 0 0,0 0 0 0,7 9 0 16,-3-3 0-16,3-3 0 0,-7-3 0 0,7 7 0 0,-7-7 0 15,10 3 0-15,-3 3 12 0,4-3-3 0,-4-3-1 0,0 0 0 16,4 7-8-16,-1-7 0 0,-3 0 0 0,4-7 0 16,3 7 9-16,-3-3 0 0,6-3 0 0,-3 3 0 15,1-4 7-15,2-2 2 0,1 3 0 0,3-4 0 16,0 7-2-16,4-6-1 0,0-1 0 0,-1 1 0 16,1 0-2-16,0-4 0 0,-4 4 0 0,0 6 0 15,0-7-13-15,-3 4 0 16,-4-4 0-16,4 7 0 0,-4-3 0 0,-4-3 0 15,1 9 0-15,-11 0 0 0,10-7 0 0,-10 7 0 0,0 0 0 0,11 0 0 16,-11 0 0-16,0 0 0 0,0 0 0 0,0 0 0 16,0 0-17-16,0 0-7 0,0 0 0 0,0 0-1 31,0 0-1-31,0 0 0 0,0 0 0 0,0 0 0 0,-4 7-34 0,-3-7-6 16,0 0-2-16,0 0 0 0,4-7-99 0,-4 7-20 0,0 0-4 15,-4-3-735-15</inkml:trace>
  <inkml:trace contextRef="#ctx0" brushRef="#br0" timeOffset="183536.08">29524 14347 1785 0,'0'0'79'0,"0"0"17"0,0 0-77 0,0 0-19 16,0 0 0-16,7 7 0 0,-3 2 149 0,3 0 27 16,-7-9 4-16,3 10 2 0,4-1-124 0,-3 1-25 15,-1 5-5-15,1-5 0 0,-1 5-20 0,-3-2-8 16,4 3 0-16,-4 2 8 0,3 1-8 0,-3-3 0 0,4 9 9 0,-4-6-9 16,3 9 0-16,1 0 0 0,-1-3 0 0,1 4 8 15,0 5-8-15,-1-6 9 0,-3 7-9 0,4-1 10 16,3 4 10-16,-4-7 1 0,1 1 1 0,-1 2 0 15,4 1 2-15,-3-7 0 0,3 0 0 0,-4 3 0 16,4-2-16-16,-3-1-8 0,3-3 8 0,0 3-8 16,0-9 0-16,-3 6 0 0,3-6 0 0,0-3 8 15,-4-4-8-15,1 4 0 0,-1-7 8 0,1 1-8 16,-4-1 0-16,3-3 0 0,-3-6 0 0,0 0 0 0,0 0 0 16,0 0-13-16,0 0 3 0,0 0 1 15,0 0-43-15,0 0-9 0,-3-9-2 0,3 0 0 16,-4-7-187-16,1 0-38 15</inkml:trace>
  <inkml:trace contextRef="#ctx0" brushRef="#br0" timeOffset="184208.85">30120 14504 1990 0,'0'0'44'0,"0"0"8"0,0 0 3 0,7-6 1 0,0 3-44 0,-3-4-12 0,-1-2 0 0,1-7 0 16,-4 7 33-16,3 0 5 15,-6-4 1-15,3-3 0 0,-4 7-39 0,1-7 0 16,-4 4 0-16,0-4 0 0,0 7-11 0,-4-7-3 0,4 3-1 0,0 4 0 16,-4 3 4-16,4-4 1 0,-7 1 0 0,7 3 0 15,-3 3 10-15,-5 3 0 0,1 0 0 0,0 3 0 16,0 3 0-16,4 0 14 0,-5-3-3 0,5 7-1 16,-4-4 3-16,3-3 1 0,1 7 0 0,3-4 0 15,-4 3-6-15,4 1-8 0,0-1 11 0,0 7-11 0,-4-4 16 0,8 4-3 16,3 3-1-16,0-4 0 0,0-2-12 0,0 3 0 15,3 2 0-15,1-8 0 0,3 6 9 0,0 2 9 16,-4-2 2-16,4-3 0 0,4-4-10 0,0 4-2 16,3-1 0-16,-4-3 0 0,8 1 0 0,-4-1-8 15,0-2 12-15,0 2-4 0,4 0-8 0,0 1 10 16,-4-4-10-16,3-3 10 0,-3 7 0 0,0-4 0 16,1 3 0-16,-1-9 0 0,-4 10-10 0,1-1 10 15,-4 1-10-15,4-1 10 0,-8 0-10 0,4-2 0 16,-7 2 9-16,0 7-9 0,0-4 0 15,-3-2 0-15,-1 5 0 0,1 1 0 0,-8-3 0 0,4-4 0 16,-4 7 0-16,1-1 0 0,-1-2 0 0,1-4 0 16,-1 1 0-16,-3-1 0 0,3-3 8 0,-3 4-8 15,0-10 8-15,3 0-8 0,-3 0 24 0,4 0 1 16,-1 0 0-16,-3-10 0 0,3 10-11 0,1-9-2 0,-1 3-1 0,4-4 0 16,0 1-3-16,0-1-8 0,4-5 12 0,-4 5-4 15,3 1-8-15,4-4 0 0,0-2 0 0,4 5 0 16,-4-5 0-16,7-4 0 0,0 0-11 0,0 3 11 15,3-2-10-15,4-1 10 0,-3-6-12 0,7 6 12 16,-4-9-41 0,3 9-2-16,-2-6 0 0,-1 0 0 0,3-4-141 0,-3 4-29 15</inkml:trace>
  <inkml:trace contextRef="#ctx0" brushRef="#br0" timeOffset="184589.93">30441 14006 2124 0,'0'0'47'0,"0"0"9"0,0 0 3 0,0 0 0 0,0 0-47 0,0 0-12 0,7 9 0 0,4-9 0 15,-1 6 17-15,1-6 2 0,0 0 0 0,-1-6 0 16,4 6-19-16,-3 0 10 0,3-9-10 0,0 9 8 16,0-7-8-16,4 4 0 0,-4-3-12 0,4 3 12 15,-4-4 0-15,0 7 0 16,7-9 0-16,-7 9 0 0,4-3 0 0,-4-3 0 15,3 6 0-15,1-3 0 0,-4-4 0 0,4 7-14 0,-4 0 5 0,4 0 1 32,-4 0-31-32,-4-3-5 0,1 3-2 0,-1 0 0 15,-10 0-112-15,8-6-22 0,-8 6-5 0,0 0-1 0</inkml:trace>
  <inkml:trace contextRef="#ctx0" brushRef="#br0" timeOffset="184891.12">30533 13783 1785 0,'0'0'159'0,"0"0"-127"0,0 0-32 0,0 0 0 0,3 9 111 0,5-2 16 15,-1-4 3-15,3 6 1 0,-3-3-71 16,0-2-15-16,0 2-2 0,0 3-1 15,0-3-25-15,4-2-5 0,-7 5 0 0,3 0-1 0,-4 1-11 0,1-1 0 16,-1 7-10-16,1-7 10 0,-4 10-23 0,3-3 2 16,1 3 0-16,-1-4 0 15,-3 4-11-15,0 0-3 0,0 0 0 0,0-4 0 16,4 11 0-16,-4-8 0 0,3 1 0 0,1 0 0 16,-1 0-13-16,1-4-2 0,-1 1-1 0,5-3 0 15,-5-4-120-15,4 1-24 0,0-4-5 0,0-3 0 0</inkml:trace>
  <inkml:trace contextRef="#ctx0" brushRef="#br0" timeOffset="185586.17">30801 13827 1382 0,'0'0'123'0,"4"-6"-99"0,3 2-24 0,3-5 0 16,-3 3 108-16,7-4 17 0,0-2 3 0,4-4 1 15,-7 10-83-15,10-7-17 0,-3-2-3 0,3 5-1 0,0 1-16 0,-4-1-9 16,5 4 10-16,-1 3-10 0,-4-6 0 0,5 2 0 16,-8 7 0-16,3-3 0 0,1-3 20 0,0 6 0 15,-4 0 1-15,-4 9 0 0,1-2-21 0,0 2 0 16,-4 0 0-16,0 1 0 0,-4 9-14 0,1-4-7 15,-1 4-2-15,-3 0 0 0,0 0 23 0,0 0 0 16,-3 6 0-16,3-7 0 0,-4 1 0 16,-3 3 0-16,0-3 8 0,0 0-8 0,0 0 8 15,0-4-8-15,-4-2 8 0,1 3-8 16,-4 2 8-16,-1-8-8 0,-2 5 8 0,3-5-8 0,0 9 10 0,0-4-10 0,-1-5 12 16,-2-1-12-16,6 1 20 0,1-1-4 0,3 0 0 0,-4-9 0 15,0 7 0-15,4-7 0 16,7 0 0-16,0 0 0 0,-3-7-16 0,3-2 0 15,3 0 0-15,4-1 0 0,0-6 0 0,0 4 0 0,4-4 0 16,3-3 0-16,0 1 8 0,4-1-8 0,-4-3 12 0,0 3-12 16,4 0 12-16,-1-6-4 0,1 6 0 0,-4 1-8 15,0-8 28-15,0 8-2 0,4-1 0 0,-4 3 0 16,-3-3 0-16,-1 1 0 0,4 8 0 0,-3-6 0 16,0 4 18-16,-4-4 3 0,0 13 1 0,-4-9 0 15,4 8-24-15,-7-2-5 0,0 6-1 0,0-9 0 16,0 6 11-16,0 3 3 0,0 0 0 0,0 0 0 15,0 0-32-15,-7 3 0 0,4 3 0 0,-8-3 0 16,4 7-24-16,0-4-4 0,0 9 0 0,-4-5-1 0,4 2 29 0,0 4-9 16,0 3 9-16,0-3 0 15,0 2 0-15,0-2 0 0,4-3 0 0,-1 5 0 0,0-2 0 0,1 3 0 16,-1-3 0-16,4-4 0 0,4 4 0 0,-1 3 11 16,-3-1-11-16,4-2 12 0,-4 0-12 0,4-4 0 15,-1 7-10-15,-3-9 10 0,4 5-16 0,-1 1 2 16,1-4 1-16,3-5 0 15,-4 2-24-15,1 1-5 0,3-1-1 0,-4 0 0 16,4-2-40-16,-7-7-8 0,7 3-1 0,4 3-1 16,-4-6-142-16,4 0-28 0,10 0-5 0,-7-9-2 0</inkml:trace>
  <inkml:trace contextRef="#ctx0" brushRef="#br0" timeOffset="185988.2">31524 14024 576 0,'-21'7'25'0,"18"-4"6"0,-1-3-31 0,-3 6 0 0,0-3 0 0,0 3 0 15,3-6 251-15,1 4 44 0,3-4 9 0,-7 6 1 16,3 0-218-16,4-6-44 0,0 0-9 0,0 0-2 16,0 0-22-16,7 3-10 0,-3 7 8 0,3-1-8 15,0-3 10-15,0-3-10 0,-7-3 12 0,7 10-12 16,0-1 24-16,0 4-3 0,0-1 0 0,-3-2 0 15,3-1 20-15,0 7 4 0,-4 0 1 0,1-4 0 16,-1 4 5-16,1 3 1 0,3-10 0 0,-3 10 0 16,-1-10-22-16,4 7-4 0,0 3-1 0,0-4 0 15,0-2-9-15,0 3-3 0,4-1 0 0,-4-2 0 0,4-4-3 16,-1 1-1-16,1 2 0 0,-1-2 0 0,1-1-1 0,3 0-8 16,-7-5 12-16,4 5-4 0,-1-3-8 0,1 4 12 15,-11-10-12-15,7 9 12 0,0-3-12 0,-7-6 0 16,0 0 0-16,3 3 0 0,-3-3 0 0,0 10-17 15,-3-1 4-15,-4-2 1 16,0 2-39-16,-4 0-7 16,-3-2-2-16,-4 2 0 0,1 0-39 0,-11 1-8 0,3-1-1 15,-3 1-1-15,3 5-11 0,-3-5-3 0,0-7 0 0,-1 6 0 16,5-9 38-16,-1 7 7 0,0-7 2 0</inkml:trace>
  <inkml:trace contextRef="#ctx0" brushRef="#br0" timeOffset="186253.57">31507 14122 2088 0,'0'0'46'0,"0"0"10"0,0 0 1 0,0 0 1 0,0 0-46 0,10 0-12 0,-10 0 0 0,7 6 0 16,4-6 51-16,-1 0 8 0,-3 0 1 0,1-6 1 15,2 6-33-15,1-7-8 0,-1 4 0 0,1-3-1 0,3 6-9 0,-3-3-2 16,3-4 0-16,0 4 0 0,-4-3-8 0,4 6 0 16,1-3 0-16,-1-3 0 0,0 6-14 0,-4 0 2 15,1-3 0-15,0-4 0 16,3 7-46-16,0-3-9 0,-4-3-1 0,1 6-1 16,0 0-154-16,-1 0-30 0,1-6-7 0</inkml:trace>
  <inkml:trace contextRef="#ctx0" brushRef="#br0" timeOffset="186819.06">32078 14096 1274 0,'0'0'56'0,"0"0"12"0,0 0-54 0,4-3-14 0,-4-6 0 0,3 3 0 15,-3-4 39-15,4 1 5 0,-4-1 0 0,0 4 1 16,0 3-36-16,0-3-9 0,-4-4 0 0,1 1 0 16,-4 6 15-16,0-3 1 0,-1-4 0 0,1 10 0 15,-3 0 9-15,-1 0 3 0,4 0 0 0,-3 0 0 16,3 0-20-16,-4 0-8 0,0 10 8 0,-6-1-8 16,3-3 16-16,3 4-3 15,0-1 0-15,-3 0 0 0,4 7 29 0,3-3 6 0,-4-4 0 0,4 7 1 16,0-4-9-16,0 4-1 15,3-7-1-15,4 7 0 0,-3-3-12 0,3 2-2 0,0 1-1 0,0-3 0 16,3 2-5-16,1-5-1 0,-1 8 0 0,5-2 0 16,2-6-4-16,-3 8-1 0,0-8 0 0,4 5 0 15,-1-5-3-15,1 2-1 0,0 4 0 0,3-7 0 16,0 7-8-16,0-6 8 0,0 5-8 0,-3-2 8 0,-1-4-8 16,1 1 0-16,-8-1 0 0,4 0 0 0,-3 7 0 0,-1-7-11 15,-3 1 11-15,0-1-8 0,-3 1-5 0,-4 2-1 16,3-2 0-16,1-7 0 0,-4 6 14 0,0-3 0 15,-4-2 0-15,0-4 0 0,1 6 0 0,-1-6 0 16,1 3 0-16,-4-3 0 0,3-3 0 0,-3-3 0 16,3 6 12-16,-3-10-12 0,4 7 24 0,-1-3-1 15,0-4-1-15,4 1 0 0,0 0 2 0,4-7 1 16,-1 6 0-16,4 1 0 0,-3-7-13 0,3 7-4 16,3-4 0-16,1-2 0 0,3 2-8 0,0-2 0 15,-4-4 0-15,5 3-11 0,2-3-8 0,4 4-1 16,-3-4-1-16,-1 0 0 15,5 3-39-15,2-3-7 0,-3-6-1 16,4 7-1-16,0-4-124 0,3-4-25 0,14-17-5 0,-7 5-1 0</inkml:trace>
  <inkml:trace contextRef="#ctx0" brushRef="#br0" timeOffset="187158.71">32004 13639 172 0,'-4'3'16'0,"8"-3"-16"0,-4 0 0 0,0 0 0 15,0 0 511-15,0 0 99 0,11 6 20 0,3-3 4 0,0 3-490 0,-4-6-97 16,5 0-20-16,-5 0-4 0,4-6-23 0,-3 3 0 16,-1 3 0-16,1-6 0 0,-4 6-12 0,7-10 0 15,-3 10 0-15,-1-9 0 16,-3 6-15-16,4-3-3 0,0-4-1 0,-1 1 0 16,-3 2-5-16,0 4-2 0,0-3 0 0,0 3 0 15,4-3-31-15,-11 6-7 0,3-3 0 0,-3 3-1 16,0 0-113-16,0 0-22 0,0 0-5 0,0 0-1 0</inkml:trace>
  <inkml:trace contextRef="#ctx0" brushRef="#br0" timeOffset="187372.83">32018 13852 2300 0,'11'3'102'0,"-1"-3"21"0,1 6-99 0,3-3-24 0,0 4 0 0,0-4 0 16,4-3 31-16,-1 0 1 0,1 0 0 0,0 0 0 15,3 0-32-15,-3-10-16 0,-1 7 1 0,1-6 1 16,-1-7-208-16,1 7-42 0</inkml:trace>
  <inkml:trace contextRef="#ctx0" brushRef="#br0" timeOffset="188442.52">32547 13275 2073 0,'0'0'184'0,"0"0"-147"0,0 0-29 16,0 0-8-16,0 0 101 0,7 0 19 16,-3-3 4-16,6-3 1 0,-2 6-94 0,-1-4-19 15,0-2-4-15,3 6-8 0,-3-9 0 0,4 9-22 0,-4-7 3 0,3 7 1 31,-2-3-7-31,2-3-2 0,-3 6 0 0,4 0 0 0,-4 6 27 0,-7-6 0 0,0 0 0 0,10 3 0 16,1 4 0-16,0 2 0 0,-8 1 0 0,4 5 0 16,-3-12 0-16,-1 13 0 0,1-7 0 0,-4 7 0 15,-4-3 0-15,4-4 0 0,-3 7 0 0,-1-7-8 16,1 7 0-16,-1-4 0 0,-3 4 0 0,0-7 0 16,3 7 8-16,-3-6 0 0,-3 2-9 0,-1-3 9 0,1-2 0 15,3 2 0-15,-4 7 0 0,0-7 0 16,4-6 0-16,-3 7 0 0,-4 5 0 0,7-8 0 0,7-7 0 15,-7 3 0-15,7-3 8 0,0 0 0 0,0 0-8 16,0 0 12-16,0 0-4 0,7 0 17 0,0 6 3 16,3-6 1-16,1 3 0 0,-1-3-17 0,5 0-4 15,-5 0-8-15,4 0 12 0,-3 0-4 0,6 0 0 16,-6 0-8-16,3 0 12 0,0 0-1 0,0 0-1 16,0 0 0-16,1 7 0 15,-1-4-10-15,-4 3 0 0,-3-3 9 0,4 3-9 0,-4 4 8 0,0-10-8 16,0 9 8-16,-3-3-8 0,-1 4 0 0,-3-1 8 15,0-6-8-15,-3 13 0 0,3-7 0 0,-4 7 0 16,-3-6 0-16,4 2 0 0,-5 4 0 0,1-1-8 0,-3-2 8 16,3-4 0-16,-4 7 0 0,1 3 0 0,-5-10 0 15,5 7 0-15,-1-7 0 0,1 10 0 0,-4-9 0 0,3 5 0 16,-3-2 0-16,3-7 0 0,1 4 0 0,-1-1 0 16,1 0 0-16,-1-2 0 0,4-4 0 0,0-3 0 15,0 6-8-15,0-6-4 0,0-6 0 0,0 6 0 31,0-3-27-31,-4-4-5 0,4-2-2 0,0 6 0 16,0-3-94-16,3-4-20 0,-3-6-3 0,0 7-1 0</inkml:trace>
  <inkml:trace contextRef="#ctx0" brushRef="#br0" timeOffset="189294.37">33027 13309 979 0,'0'0'43'0,"0"0"9"0,-3 7-41 0,-5 2-11 16,1-6 0-16,0 7 0 0,0-1 126 0,-3-3 23 16,3 4 5-16,-4-1 1 0,0 7-118 0,1-4-23 15,3-2-5-15,-4 5-1 0,1 4-22 0,3-3-5 0,0-4-1 0,0 4 0 16,3 3 20-16,0-3 0 15,4 2 0-15,-3-2 0 16,3 3 0-16,3-7 12 0,1 4-1 0,3 0-1 16,-3-4 28-16,6-2 6 0,-3 5 0 0,0-5 1 0,4 6 9 0,3-7 2 15,0 0 0-15,-3-5 0 0,3 2-17 0,0-6-3 16,4 0-1-16,-8 6 0 0,1-6-4 0,-1 0-1 16,1-6 0-16,-1 0 0 0,5 6-19 0,-5-4-11 15,1-2 12-15,-1-3-12 0,1-1 21 0,3-2-2 16,-7-4-1-16,4 7 0 0,-1-7 1 0,-6 3 0 15,6-2 0-15,-6-1 0 0,-4 4-4 0,7-4-1 0,-7 0 0 0,3 7 0 16,1-10 7-16,-8 10 2 0,4-10 0 0,-3 9 0 16,-4-5-3-16,0 5 0 0,0-2 0 0,0-1 0 15,-4 4-20-15,1-1 0 0,-8 1 0 0,4 6 0 16,0-7 0-16,0 4 0 0,3 6 0 0,-7-3 0 0,1-3-16 16,-1-1-7-16,-3 7-1 0,3-3-1 0,1 3 25 0,-5-6-10 15,1 6 10-15,4 0 0 0,-1 0 0 0,4 0-8 16,3 0 8-16,1-3 0 0,3-3-14 0,7 6 1 15,0 0 0-15,0 0 0 0,-4-4-3 0,4 4 0 16,4-9 0-16,-1 0 0 0,4-4 6 0,0 4 1 16,7-1 0-16,1 7 0 0,-1-6 9 15,3-1-8-15,-3-5 8 0,8 8-8 0,-5 4 8 16,-3-3 0-16,4 6 0 0,-4-9 0 16,4 5 0-16,-1-2 0 0,1 3 0 0,0-3 8 0,-1 6-8 15,4 0 0-15,-3 0 0 0,0 0 0 0,-1 0 13 0,-3 6-1 16,-3-3-1-16,0 3 0 0,-1 4-11 0,-3-7 0 15,4 13 0-15,-4-7 8 0,0 7-8 0,0-4 0 16,-3 4 0-16,3 3 8 0,-4-4-8 0,4-2 0 16,-3 3 0-16,3 3 0 0,0-4 0 0,3-2 0 0,-3 2 0 0,1 1-11 15,2-3 11-15,-3-4 0 0,0 0 0 0,4 7 0 16,-1-6 16-16,1-4 0 0,-11-6-1 0,11 9 0 16,-11-9 15-16,14 3 3 0,0-3 1 0,0 7 0 15,-4-7-2-15,5 0 0 0,-15 0 0 0,17-7 0 16,-3 7-5-16,0-9-2 0,-3 6 0 0,3-7 0 15,-3 1 5-15,-4-4 1 0,3 4 0 0,-3 0 0 16,-3-1-7-16,-1-2 0 0,1-4-1 0,-4 7 0 16,-4-7-5-16,1 7-1 0,-1-1 0 0,-6-6 0 15,3 4-7-15,-4-4-2 0,-3 4 0 0,-4-4 0 16,4 0-8-16,0 4 8 0,-3-4-8 0,-1-3 8 16,0 10-8-16,1-7 0 0,-1-3 0 0,0 4 0 31,-6 5-29-31,3-9-8 0,-1 10-2 0,1-10 0 0,0 10-177 0,-4-7-35 0</inkml:trace>
  <inkml:trace contextRef="#ctx0" brushRef="#br0" timeOffset="191957.86">26247 16539 1497 0,'-7'10'133'0,"3"-1"-106"0,-3-3-27 0,0-2 0 0,0 5 126 0,0-3 20 15,3-3 4-15,1 4 1 0,-1 2-91 0,-3-6-19 16,7 10-3-16,-3-4-1 0,-4-6-13 0,3 7-4 0,1-1 0 15,-1-3 0-15,1 4-20 0,3 9 9 0,0-10-9 0,0 7 0 16,0-4 12-16,3 10-4 0,-3 0 0 0,4 0-8 16,-1 0 0-16,1 3 0 0,-1 3 0 0,4-3 0 15,0 10 0-15,0-1 0 0,-3-2 8 0,3 2-8 16,-4-6 0-16,5 7 8 0,-1-7-8 0,-4 7 0 16,1-7 14-16,3 3-4 15,-4-3-1-15,1 1 0 0,-1-4-1 0,-3 0-8 16,4-3 12-16,-4 3-4 0,3-6 1 0,-3-4 0 15,0-2 0-15,4 3 0 0,-1-7-9 0,-3 7 0 0,0-16 0 0,0 0 8 16,0 3-25-16,0 6-6 0,0-9-1 0,0 0 0 31,-3 0-116-31,-1-9-23 0,-3 6-5 0</inkml:trace>
  <inkml:trace contextRef="#ctx0" brushRef="#br0" timeOffset="192329.89">25841 16834 2070 0,'0'0'92'0,"0"0"18"0,0 0-88 0,0 0-22 15,0 0 0-15,0 0 0 0,7 0 24 0,4 0 0 0,3-6 0 0,0 3 0 16,3-4 14-16,1-2 3 16,3 6 1-16,0-7 0 0,11 1 6 0,-4-4 0 15,-3 4 1-15,0-3 0 0,7 2-29 0,-1-6-5 16,1 7-2-16,0 0 0 0,-4-1-13 0,4 4 0 0,-4-3 8 0,0 5-8 16,-3-2 0-16,0 3 0 0,3 3 0 0,-3-6 0 15,-1 6 0-15,1 0 0 0,0 0 0 0,-4 0-10 16,0 0 2-16,-3 0 0 0,-4 0 0 0,0 6 0 15,0-6-8-15,-3 0-2 0,-1 0 0 0,1 0 0 16,-4 0-30-16,3 0-5 0,-3 0-2 0,0-6 0 16,-7 6-121-16,7 0-25 0,-7 0-5 0</inkml:trace>
  <inkml:trace contextRef="#ctx0" brushRef="#br0" timeOffset="193091.72">27439 16674 1990 0,'-3'0'44'0,"-1"0"8"0,0 0 3 0,1 0 1 0,-4 0-44 16,7 0-12-16,-4-3 0 0,1-3 0 0,-1-1 39 0,1 4 5 0,-4-3 2 0,3-3 0 16,-3 5-24-16,0-2-5 0,-3-3-1 0,2-1 0 15,1 1-16-15,-3 3 10 0,-1-4-10 0,-3 7 8 16,0-6-8-16,0 3 10 15,3 6-10-15,-3-4 10 0,-3-2-10 0,-1 12 0 0,-3-2 0 0,3 2 0 16,-3 3 0-16,0 1 0 0,0-1 0 0,-1 7 0 31,-2-4-27-31,-1 7-10 0,0 3-3 0,1 0 0 0,-1 3 20 0,4 3 3 0,0-3 1 0,-1 4 0 16,5-4 8-16,3 0 8 0,0-3-12 0,0 3 12 16,6-6 0-16,1-1 0 0,0-2 8 0,4-7-8 0,3 7 0 15,3-6 0-15,-3-10 0 0,0 0 0 0,11 3 0 0,3-3 0 16,0-3 0-16,4-4 0 0,3-5 24 0,4-4 1 15,3 0 1-15,0-2 0 0,0-1-10 0,4 3-3 16,0 4 0-16,-4-4 0 0,7 3-13 0,1-2 0 16,-1 8 8-16,0-2-8 0,-3 6 0 0,0-3 0 15,-4 6 0-15,0 0 0 0,0 6 0 0,1-3 0 16,-8 6 0-16,0 1 0 0,0-4 0 0,-3 13-8 16,-1-3 8-16,-3-4 0 0,1 4-14 0,-8 3 4 15,3-1 1-15,-6 4 0 0,-1-3 32 0,-3 0 6 0,0 0 2 0,-7 0 0 16,0 6-11-16,-3-6-3 0,-1-1 0 0,0 7 0 15,1-6-4-15,-8 0-1 0,4 0 0 0,0-3 0 16,-4 2-12-16,1 1 11 0,-1-9-11 0,0 5 10 16,-3 1-10-16,0-4 0 15,0-2 0-15,0 2 8 0,0-8-8 0,3 5 8 16,0-3-8-16,1-3 8 0,3-3 8 0,-1 0 0 0,1 0 1 0,0 0 0 16,4 0-1-16,3-3 0 0,-4-3 0 0,4 6 0 15,7 0-16-15,-7 0 0 0,0-9 0 0,7 9 0 16,-4-4 0-16,1-2 0 0,-1-3 0 0,4 2 0 15,0 4-12-15,0-6 3 0,0 9 1 0,-3-6 0 16,3-4-47-16,0 7-9 0,3-3-1 0,1-4-1 16,-1 4-142-16,1-3-28 0,3-10-5 15,0 0-2-15</inkml:trace>
  <inkml:trace contextRef="#ctx0" brushRef="#br0" timeOffset="193562.33">27982 16301 1785 0,'0'0'159'0,"0"0"-127"0,0 0-32 0,0 6 0 16,0-6 139-16,0 10 21 0,4-1 5 0,-4 0 1 15,3 1-102-15,-3-1-20 0,0 7-4 0,4-7 0 16,-4 10-21-16,0-3-4 0,3-4-1 0,1 13 0 16,-4-6-14-16,4 0 8 0,3 6-8 0,-4 0 0 15,1 4 9-15,3-4-9 16,-4 3 8-16,4 0-8 0,0 7 18 0,0-7-2 15,0 6 0-15,0-6 0 0,1 7 12 0,-1-1 1 0,0 4 1 0,0-3 0 16,0-1-6-16,3 1 0 0,-6-7-1 0,3 6 0 16,4-5-12-16,-8-1-3 0,8 3 0 0,-8-3 0 15,4-3-8-15,-3-3 8 0,3 3-8 0,-4-6 8 16,1 6-8-16,3-12 0 0,-4 3 0 0,4-1 0 16,-7-5 0-16,4-1 0 0,-4-9 0 0,0 0 0 15,0 0-34-15,0 0 1 0,7 3 0 0,-7-3 0 16,0 0-81-16,4-9-16 0,3 6-3 0,-7-13-1 15,-4 3-102-15,4-9-21 0,7-6-4 0,0-6-1 16</inkml:trace>
  <inkml:trace contextRef="#ctx0" brushRef="#br0" timeOffset="193960.14">28896 16756 1555 0,'0'0'138'0,"0"0"-110"0,0 0-28 0,0 0 0 15,0 0 155-15,0 0 25 0,0 0 6 0,0 0 1 16,0 0-119-16,7 6-24 0,4-3-5 0,-1-3-1 16,1 0-3-16,3-3-1 0,0-3 0 0,0 6 0 15,0-3-21-15,4-4-4 0,0 4-1 0,3-3 0 16,0 6 8-16,0 0 2 0,4-3 0 0,-1-4 0 0,-2 7-9 0,-1 0-1 16,3-6-8-16,1 3 12 0,-7 3-12 0,-1 0 0 15,1 0 0-15,0 0 0 0,-1 0-14 16,-3 3 1-16,4-3 0 0,0 6 0 15,-4-6-30 1,0 0-5-16,0 0-2 0,-3 0 0 0,3 0 20 0,0 0 4 0,-7 0 1 0,0 0 0 16,0 0-89-16,-7 0-18 0,0 0-3 15,0 0-743-15</inkml:trace>
  <inkml:trace contextRef="#ctx0" brushRef="#br0" timeOffset="194230.02">29058 17101 403 0,'-3'18'17'0,"3"-8"5"0,0-4-22 0,0-3 0 0,-4 7 0 0,4-10 0 15,0 0 468-15,0 0 88 0,14 0 19 0,-3 0 3 16,0 0-458-16,-1 0-92 0,4-4-19 0,4-2-9 15,-4-3 0-15,4-1-13 0,3 4 1 0,3-3 0 32,1-4-12-32,-4 4-3 0,1-7 0 0,2 7 0 15,1-1-25-15,-4-5-4 0,4 5-2 0,-1 1 0 16,1-7-136-16,0 7-27 0,-4 6-6 0,0-7-1 0</inkml:trace>
  <inkml:trace contextRef="#ctx0" brushRef="#br0" timeOffset="194592.05">30170 16335 2156 0,'-7'16'96'0,"7"-6"19"0,-8-1-92 0,5 0-23 16,-1 10 0-16,4-3 0 0,-7-4 81 0,7 10 12 16,-3-3 3-16,-1 0 0 0,1 0-48 0,3 0-10 15,0-1-2-15,-4 8 0 0,4-8-9 0,-3 7-3 16,3-6 0-16,3 6 0 0,-3 4-24 0,0-4 0 16,4 3 0-16,-1 0 0 0,1-3 12 0,-4 3-4 0,3 7 0 0,-3-7 0 15,4 7-8-15,-1-7 0 0,1 6 0 0,-4-9 0 16,3 0 0-16,1-3-11 0,0 0 3 0,-1-3 0 15,-3-6-21 1,4 2-4-16,-1-5-1 0,1-1 0 0,-1 1-22 0,-3-10-4 16,7 6 0-16,-7-6-1 0,0 0-99 0,0 0-19 0,4-6-4 0,3-4-689 15</inkml:trace>
  <inkml:trace contextRef="#ctx0" brushRef="#br0" timeOffset="194961.72">30057 16442 2257 0,'0'0'49'0,"0"0"11"0,0 0 1 0,0 0 3 0,0 0-51 0,0 0-13 0,0 0 0 0,0 0 0 0,0 0 60 0,0 0 10 16,0 0 2-16,7 0 0 0,0-3-39 0,3-3-7 15,1 6-2-15,3-10 0 0,0 10 7 0,0-6 1 16,4-3 0-16,3 5 0 0,0-2-24 0,0 6-8 15,4 0 0-15,0 0 0 0,-4 10 10 0,4-4-10 16,-1 3 10-16,-2 7-10 0,-1-4 0 0,0 7 8 16,0 0-8-16,-3 6 0 15,-8-6 0-15,4 12-10 0,-3-9 2 0,-4 10 0 0,0-4 8 0,-7 0 0 0,0 7 0 0,0-7 0 16,-3 6 0-16,-5 1 0 0,1-1 0 0,-3-2 0 16,-1 2 0-16,1-6 0 0,-8 7 0 0,4-7 0 15,-4-3 0-15,1 0 0 0,-1-6 0 0,0 0 0 16,1 0 0-16,-1-4 0 0,4-5 0 15,0 5 0 1,0-5-35-16,3-7-5 0,1 3 0 0,-1-6-1 16,4 0-27-16,0-6-4 0,-4 6-2 0,8-9 0 15,-1-1-154-15,4 1-32 0</inkml:trace>
  <inkml:trace contextRef="#ctx0" brushRef="#br0" timeOffset="195330.09">30798 16505 2304 0,'-4'15'102'0,"4"-15"21"0,-4 10-99 0,1-1-24 16,-1 1 0-16,1-1 0 0,3 1 10 0,-4-1-10 15,1 0 12-15,-4 1-12 16,3-1-14-16,1 7-10 0,-4-7-1 0,3 1-1 15,1 5-6-15,-1-5 0 0,4 9-1 0,-3-4 0 0,3-2 25 0,0 2 8 16,3 4 0-16,1-9 0 0,-1 5 0 0,1-5 8 16,6 5 0-16,1-2 1 0,-4-4 7 0,3-2 0 15,1 2 1-15,3 0 0 0,-3 1-2 0,3-4-1 16,3-3 0-16,1 7 0 0,3-4-6 0,-7-3 0 16,4 3-8-16,0-3 12 0,3 4-12 0,-4-7-18 0,1 0 4 0,0 6 1 31,-1-6-15-31,1 3-4 0,-4-6 0 15,4 3 0-15,-4-6 7 0,0 6 1 0,-3 0 0 0,3 0 0 16,-4-10-14-16,1 10-2 0,-1-6-1 0,1-3 0 16,-4 6-114-16,4-7-22 0,-1-9-5 0,-3-3-1 0</inkml:trace>
  <inkml:trace contextRef="#ctx0" brushRef="#br0" timeOffset="195612.87">30794 16389 2073 0,'0'0'92'0,"0"0"19"0,4 9-89 0,-4-9-22 16,0 0 0-16,7 0 0 0,0 0 101 0,7 0 16 15,-4 0 3-15,4 0 1 0,4-9-100 0,0 6-21 16,-4-10 0-16,3 10 0 0,-2-6 0 0,6 2-8 15,-4-2 8-15,5 6 0 16,-5-4-31-16,1 4-1 0,-1-3 0 0,1 3 0 0,0-3 10 0,-4 6 2 0,3 0 0 0,-2-7 0 31,-1 7-20-31,-4-3-4 0,1 3-1 0,-1 0 0 16,-2 0-135-16,-1 0-26 0,-7 0-6 0,0 0 0 0</inkml:trace>
  <inkml:trace contextRef="#ctx0" brushRef="#br0" timeOffset="195829.3">30790 16674 1152 0,'0'0'102'0,"0"0"-82"0,0 0-20 0,0 0 0 15,11 6 254-15,0-2 46 0,-1 2 10 0,4-3 2 16,4-3-243-16,-4 0-48 0,0 0-9 0,4-3-3 15,-1-3-29-15,5-4-5 0,-5 7-2 0,4-13 0 16,-3 10-38-16,3-7-8 0,-3-2-2 0,3-4-833 16</inkml:trace>
  <inkml:trace contextRef="#ctx0" brushRef="#br0" timeOffset="196558.7">31475 16323 345 0,'-4'9'31'0,"1"4"-31"16,-1-4 0-16,-3 7 0 0,4 3 425 0,-4 0 79 15,0-1 16-15,0 4 4 0,3-3-373 0,0 0-75 16,-3 0-14-16,4-4-3 0,-1-2-41 0,4 3-8 16,-3 3-2-16,3-4 0 0,-4-2-8 0,4 2 0 0,0 1 0 0,0-3 0 15,7 2 0-15,-7 1 0 0,4-3 0 0,-1 2 8 16,1-5-8-16,3-1 0 0,-3 0 0 0,-1 1 8 15,1-1-8-15,-4-2 0 0,0-4 0 0,0-3 0 16,0 0 0-16,0 0 0 0,0 0 0 0,0 0 0 16,0 0 0-16,0 0 0 0,0 0 0 0,0 0 0 15,0-10-15-15,0 1-8 0,3-7-1 0,-3 4-1 16,-3-7 15-16,3 3 10 0,3-9-12 16,1 6 12-16,-1 0-14 0,1-6 4 0,-4 3 1 0,3-3 0 15,8 6 9-15,-4 1 0 0,-7-4 0 0,7 3 0 16,3 6 0-16,-2-2-8 0,-1 5 8 0,3 1-8 15,-3 3 8-15,0 2 0 0,-7 4-9 0,0 0 9 16,0 0 0-16,11 0 0 0,-4 4 0 0,4-4 0 16,-8 9 8-16,4-3-8 0,-3 4 8 0,3-4-8 15,-7-6 8-15,3 9-8 0,1-6 0 0,-1 7 8 16,-3-10-8-16,0 0 0 0,0 0 0 0,7 9 0 0,0 1 0 0,-3-4 0 16,-4-6 0-16,0 0 0 0,0 0 0 0,10 9 0 15,-10-9 0-15,8 7 0 0,-8-7 0 0,7 3 0 16,-7-3 0-16,10 6 0 0,1-3 0 0,-1-3 0 15,-3 0 0-15,4-3 0 0,-4-3 9 0,4 3-9 16,-4-4 10-16,3-2-10 0,1 3 12 0,-4-4-3 16,3 7-1-16,-2-6 0 0,-1-1 4 0,0-5 1 15,-4 5 0-15,4 1 0 0,-3-1 2 0,-1 1 0 0,1 0 0 16,-4-4 0-16,3 4 1 0,1 6 0 0,-4-4 0 0,0 7 0 16,0 0-5-16,0 0-1 0,3-9 0 0,-3 9 0 15,0 0 2-15,0 0 1 0,0 0 0 0,0 0 0 16,0 0-5-16,0 0 0 15,0 0-8-15,4 9 12 0,3 1-12 0,-3 5 0 16,-1-5 8-16,1 5-8 0,-1 4 0 0,1 0 0 0,-1-3 8 16,1 3-8-16,-4-1 0 0,3 1 0 0,1 0 0 0,-4-3 0 15,0 9 9-15,0-6-1 0,0-1 0 0,0 1 0 16,0-3-24-16,-4-4-6 0,1 10-1 0,3-9 0 16,0 3 1-16,-4-4 0 0,1 4 0 0,-1 0 0 15,1-4-22-15,-1-3-5 16,1 4-1-16,-1 0 0 0,4-7-87 0,-4 3-18 15,1-6-3-15,-1 4-450 0,4-7-89 0</inkml:trace>
  <inkml:trace contextRef="#ctx0" brushRef="#br0" timeOffset="197026.92">32152 16273 1094 0,'0'0'97'0,"0"0"-77"0,0 0-20 0,4 9 0 16,-1 1 171-16,4-1 30 0,-7-3 7 0,4 10 0 0,-1-4-137 0,-6-2-28 16,3 6-6-16,0 2-1 0,-4 1-36 0,4 0-21 15,-7 6 2-15,4-6 1 0,-1 6-2 0,-3 0 0 16,4-3 0-16,-4 0 0 0,3 0 20 0,-3-6 0 16,3 2 0-16,-3 1 0 0,0 0 0 0,4-3 17 0,-1 3-3 0,1-4-1 15,-1-2 7-15,1-4 0 0,-1 7 1 0,1-7 0 16,-1 1 1-16,1-4 0 0,3-6 0 0,-4 3 0 15,4-3-2-15,0 0 0 0,0 0 0 0,0 0 0 16,0 0-20-16,0 0 0 0,4-9 0 0,-4 6-8 16,0-13 8-16,0 6 0 0,7-5 0 0,-4 2 0 15,1-2 16-15,3-4-2 0,3 3 0 0,-3-3 0 16,0 0 11-16,4 1 3 0,-7-1 0 0,6 3 0 16,1-9-3-16,-4 12 0 0,0-2 0 0,3-4 0 15,-3 10-9-15,1-1-1 0,2 1-1 0,-3 2 0 16,-3-2-4-16,-4 9-1 0,7 0 0 0,-7 0 0 15,0 0 4-15,0 0 1 0,10 6 0 0,-3-3 0 16,0 7-6-16,-3-4-8 0,3 4 11 0,-3-1-11 16,-1 0 0-16,1 7 0 0,-1-3 0 0,1-4 0 15,-1 7 0-15,1-7 0 0,-4 10 0 0,3-10-9 16,1 7 0-16,-1-7 0 0,-3 10 0 0,4-9 0 16,-1-1-16-16,1 7-3 0,3-7-1 0,-7 1 0 15,3 5-33-15,-3-12-6 0,4 7-2 0,-4-1-583 16,0-3-117-16</inkml:trace>
  <inkml:trace contextRef="#ctx0" brushRef="#br0" timeOffset="197224.34">32039 16718 576 0,'-3'16'25'0,"3"-16"6"0,0 0-31 0,0 0 0 16,0 0 0-16,14-7 0 0,0 1 296 0,4 3 54 0,-4-6 10 0,3-1 3 16,1 1-310-16,0-7-61 0,-1-3-13 0,4 4-522 15,-3-4-104-15</inkml:trace>
  <inkml:trace contextRef="#ctx0" brushRef="#br0" timeOffset="198015.43">32494 16408 230 0,'0'0'10'0,"0"0"2"15,0 0-12-15,11 6 0 0,-11-6 0 0,7 3 0 16,-3 6 304-16,-1 4 59 0,-3-13 11 0,0 12 2 0,4-2-240 0,-4-1-48 16,-4 7-9-16,1 3-3 0,-5-10-44 0,5 7-10 15,-4-7-2-15,3 10 0 0,-3-9-20 0,0 5 0 16,4-2-10-16,-1 2 10 0,-3 4-11 0,0-9 11 16,4 5-10-16,3 4 10 0,-7-3 0 0,7-4 0 15,-4 4 0-15,4-7 0 0,4 7 0 0,-4-3 0 16,3-4 0-16,1-3 0 0,-4-6 0 0,0 0 0 15,3 10 8-15,-3-10-8 16,0 0 11-16,0 0-2 0,0 0 0 0,0 0 0 0,0 0 7 0,0 0 2 16,7 0 0-16,-3-10 0 0,-1 4 7 0,-3-3 2 15,4-1 0-15,-4 1 0 0,-4-1 10 0,4-5 3 16,0 5 0-16,-3-2 0 0,3 2-11 0,-4-5-1 16,4-1-1-16,-3 7 0 0,6-1-7 0,-3-2 0 0,0-1-1 0,0 10 0 15,4-6-1-15,-4 9 0 0,0 0 0 0,0 0 0 16,0 0-18-16,3-7 0 0,4 4 0 0,-7 3 0 15,0 0 0-15,11 0 0 0,-4-6 8 0,-7 6-8 16,7 6 0-16,4-3 0 0,-1-3 0 0,4 7 0 31,0-7-24-31,-3 3-6 0,0 3-1 0,3-3 0 0,0 3 21 0,0 1 10 0,0-4-10 0,0 6 10 16,0-3 0-16,0-2-9 0,-3 5 9 16,3-3 0-16,0-3 0 0,-3 4 0 0,-1 2 0 0,1-3 0 15,-1-2 0-15,-3 2 0 16,1-3 0-16,-5 3 11 0,-3-6-3 0,0 0 0 0,0 0 0 0,0 0 0 15,0 0 15-15,0 0 2 0,0 0 1 0,0 0 0 16,0 0-11-16,0 0-3 0,0 0 0 0,0 0 0 16,0-9 0-16,0 3 0 0,-3-4 0 0,-5 1 0 15,5-1-3-15,3 4-1 0,-4-7 0 0,1-2 0 16,-1 5-8-16,1-5 0 0,3 2 0 0,0-2 0 0,0-4-8 0,0 0-4 16,0 0-1-16,3-3 0 15,1 3-39-15,-1 0-7 0,-3 1-1 0,4 2-1 16,3-3-33-16,-3 0-6 0,-1 4-2 0,4 2 0 15,0-3-42-15,0 7-8 0,0-7-1 0,0 7-1 16,0 0 13-16,0-1 2 0,4 7 1 0,0-3 0 16,-4-4 69-16,0 4 13 0,3 3 4 0,1-3 0 0,-4 6 60 0,0 0 13 15,-7 0 3-15,7-3 0 0,-7 3 60 0,0 0 13 16,7 3 3-16,-7-3 0 0,7 0 12 0,-3 6 4 16,-4-6 0-16,7 3 0 15,-4 10-37-15,1-10-7 0,-1 6-2 0,1 1 0 0,-1-1-30 16,1 7-7-16,-1-7-1 0,1 10 0 0,-1-10-17 0,5 7-4 15,-1 3-1-15,-4 0 0 0,4-4 7 0,0 10 2 16,0-6 0-16,0 0 0 0,0 0-5 0,-3 0-1 16,-4-4 0-16,3 4 0 0,1 0-13 0,-4-3 9 0,4-4-9 0,-4 4 8 15,-4-1-25-15,4-5-6 0,-4-1-1 0,1 1 0 32,-1-4-20-32,4-6-5 0,0 0-1 0,0 0 0 15,0 0-35-15,0 0-7 0,0 0-2 0</inkml:trace>
  <inkml:trace contextRef="#ctx0" brushRef="#br0" timeOffset="198366.52">32995 16263 748 0,'0'0'67'16,"0"0"-54"-1,-7-6-13-15,7 6 0 0,0 0 228 0,0 0 42 0,0 0 9 0,0 0 1 16,0 0-144-16,0 0-28 0,0 0-7 0,7-3-1 15,-3 3-39-15,6-6-8 0,1 6-1 0,3-10-1 16,-3 10-21-16,-1-3-4 0,-3 3-1 0,7-6 0 0,1 6-9 0,-1-3-1 16,3 3-1-16,1 0 0 15,-4 0-14-15,7 3 9 0,-3 3-9 0,-4-3 8 0,0 4 0 0,0 2-8 16,-3 7 12-16,-1-4-4 0,-3 13 1 0,0-6 0 16,-3 6 0-16,0-3 0 0,-4 3-9 0,-4 0 0 0,4 0 0 15,-4-3 0-15,-3 3 0 0,4 4 0 0,-4-4 0 0,0-6 8 16,-4 6-8-16,1-7 0 0,-1 7 0 0,-3-6 0 15,-4 6 0-15,4-6 0 0,0 0 0 0,-4 0 0 16,1-3-11-16,6-7 3 0,1 0 0 0,-1 1 0 31,0-1-15-31,1-3-2 0,-1-2-1 0,4 2 0 16,-7-6-38-16,4 0-8 0,-1-6-2 0</inkml:trace>
  <inkml:trace contextRef="#ctx0" brushRef="#br0" timeOffset="200178.7">33447 15354 748 0,'0'0'33'0,"-4"6"7"15,4-6-32-15,-3 3-8 0,3-3 0 0,-4 10 0 0,4-10 399 0,-3 0 77 16,3 0 16-16,-4 9 4 0,4-9-382 0,-7 6-76 15,0 4-15-15,0-4-3 0,4-3 9 0,-8 4 3 16,0-4 0-16,-3-3 0 0,0 9-32 0,0-9 0 0,-4 9 0 0,4-9 0 16,-3 7 12-16,-1-4-3 0,-3 3-1 0,3 0 0 15,-3-2 7-15,3 2 1 0,1-3 0 0,-4 6 0 16,-4-2 16-16,0-4 4 0,-3 3 1 0,0-3 0 16,-4 3-29-16,-10 4-8 0,3-1 0 0,-3-2 0 15,-1-4 8-15,1 6 0 0,-4-9 0 0,-3 10 0 16,3-4-8-16,-7-6 9 0,0 9-9 0,-4-9 10 15,1 10-10-15,3-4 0 0,-3-3 9 0,-4-3-9 16,3 6 0-16,-3-3 0 0,-7-3 0 0,4 0 8 16,3 0-8-16,-4 7 0 0,-3-7 0 15,4 0 0-15,-4 3 0 0,3-3 0 16,-3 0 0-16,-3 0 0 0,-4 0 0 0,3 6 0 0,4-6 0 0,0 3-8 16,-7 3 8-16,3-6 0 0,4 0 0 0,0 7 0 0,-3-4 0 15,6-3 0-15,-3 0 0 0,4 6 0 16,3-3 0-16,-7-3 0 0,3 0 0 0,-6 7 0 15,3-7 0-15,3 0 0 0,1 3 0 0,-1-3-8 16,-3 6 8-16,-3-3 0 0,-1-3 0 0,4 0 0 0,-4 6 0 0,8-6 0 16,3 4 0-16,-4-4 0 0,1 0 0 0,3 0 0 15,0 6 0-15,0-6 0 0,-4 0 0 0,5 0 0 16,-5 3 0-16,4 3 0 0,0-6 0 0,-3 6-10 16,-8-2 10-16,4 2 0 0,0-3-9 0,3 3 9 0,-3-3 0 15,4 7-9-15,-1-1 9 0,1-2 0 0,-4 2 0 16,-4 7 8-16,8-7-8 0,-4 0 0 0,0 1 8 0,3-1-8 15,4 1 0-15,-3 5 0 0,-1-5 0 0,1-7 0 16,-4 13 0-16,3-7 0 0,1 7 0 16,-1-4 0-16,4-2 0 0,0-4-12 15,0 10 12-15,0-7-12 0,4 0 12 16,-4 1 0 0,4-1-9-16,-1 1 9 0,1-4 0 0,6-3 0 0,4 6 0 0,-3-2 0 0,0-4 0 0,3 6 0 15,0-3 0-15,4-2 0 16,-4 2-27-16,0 3-4 0,4 1-1 0,-1-1 0 0,1 7 32 0,0-13 0 0,-1 6-8 0,4 7 8 15,1-7 0-15,-1 1 0 0,-4-1 0 0,1 7 0 16,3-7 0-16,0 7 0 0,-3-3 0 0,3-4 0 16,-3 0 0-16,3 4 0 0,0-1 0 0,4-2 0 15,0-1 8-15,0 1-8 0,3 5 0 0,-3-5 0 16,-1 5 0-16,1-5 0 0,0-1 0 0,3 7 0 16,0-4 0-16,0-2 0 0,1-1 0 0,2 1 0 0,5-4 0 15,-1-3 0-15,-3 3 0 0,7 4 0 0,0-1 0 0,3-3 0 16,0-2 0-16,4 5-9 0,0-3 22 0,0-6 5 15,3 10 1-15,1-10 0 0,3 9-3 0,-4-9-1 16,4 6 0-16,0-3 0 0,0-3-7 0,3 7 0 16,-3-7-8-16,7 0 12 0,0 0-12 0,0 0 0 15,-3 9 8-15,3-9-8 0,0 0 0 0,-4 3 0 16,1 4 0-16,-1 2 0 16,4-6 0-16,-3 10 0 0,-1-10 0 0,4 6 0 0,-3 1 0 15,3 5 0-15,-4-5 0 0,4 9 0 0,0-4 0 0,-3-2 0 16,3 2 0-16,-4 10 0 0,4-6 0 0,0 6 9 15,0-3-9-15,0 3 8 0,-3 10-8 0,6-7 0 16,-3 10 0-16,4-4 0 0,-1 1 0 0,1 2 8 16,-4-2 0-16,3-1 0 0,1 4-8 0,-1-3 0 0,1 2 0 15,-1-2 0-15,4 9 8 0,-3-7-8 0,3-2 0 0,-4 5 8 16,5 1 1-16,-5 0 0 0,4-3 0 0,0-1 0 16,-3-5-9-16,3-1 0 0,0 0 9 0,0-2-9 15,0-4 8-15,0-3-8 0,0-1 10 0,4-2-10 16,-1-6 0-16,1 3-8 0,-1-7-1 0,4 7 0 15,1-4 20-15,2-2 4 0,-3-4 1 0,8-3 0 16,-5 3 0-16,8-6 0 0,0 0 0 0,3 0 0 16,3 7-16-16,5-14 0 0,-1 7 0 0,0-6 0 15,4 6 12-15,0-3-4 0,7-3-8 0,0 6 12 16,3-10-12-16,0 7 0 0,4-3 0 0,0 3 0 16,0-4 0-16,0 7 0 0,-3-9 0 0,2 9 0 15,5 0 0-15,-4 0 0 0,0 0 0 0,0 0 0 16,3 0 0-16,-3 0 0 0,0 0 0 0,0 6 0 15,0-3 0-15,-4-3 0 0,4 10 0 0,3-10 9 16,1 6-9-16,-1-3 0 0,8-3 0 0,-1 0-11 0,1 0 11 0,-1 0 0 16,1 0 0-16,3 0 0 0,3 0 0 0,5-3 9 15,-1-3-9-15,0 3 10 0,-4-4-10 0,1 4 8 16,-1-3-8-16,8-3 8 0,3 2-8 0,0-2 0 16,0-1 0-16,1 1 8 0,-5 0-8 0,8 5 0 15,7-2 0-15,-4-3 8 0,0 3-8 0,0 2 0 16,-3-2 0-16,-1 6 8 0,1-3-8 0,3-3 0 0,4 6 0 15,0 6 0-15,-4-6 0 0,0 0 0 0,7 0 8 16,-3 3-8-16,0 3 0 0,-4-6 0 16,-3 4 0-16,-1-4 8 0,8 6-8 0,-7 3 0 0,-1-9 0 15,-2 10 0-15,-8-10 0 0,3 9 0 16,1-3 0-16,-1-3 0 0,-2-3 0 0,-5 7 0 16,8-4 0-16,-11 3 8 0,0-3-8 0,-4-3 0 0,4 7 0 0,0-7 8 15,4 3-8-15,-4 3 0 0,-4 0 0 0,-3-3 0 16,0-3 8-16,-3 7 0 0,-1-7 0 0,-3 0 0 15,4 0-8-15,3-7-9 0,0 7 9 0,-4 0-13 16,-3-9 13-16,0 9 0 0,-7 0 0 0,3-9 0 16,-10 2 0-16,7 7-9 0,0-3 9 0,-4-3-12 15,0 3 12-15,1-4 0 0,-5-2 0 0,1 9 0 16,4-9 0-16,-8 5 0 0,4-2 0 0,-4 0-8 16,-3 3 8-16,-1 3-8 0,1-6 8 0,-4 2-8 15,1-2 8-15,-5 3-8 0,8-3 8 0,-7-4-8 16,-1 10 8-16,1-9-8 0,0 9 8 0,0-6-8 15,-1 3 8-15,4-4 0 0,-3 7 0 0,7-3-8 0,0-3 8 16,-8 3 0-16,1 3-9 0,0 0 9 16,-1-7 0-16,1 7 0 0,0-3-9 0,-4 3 9 15,0 0 0-15,0 0 0 0,0-6 0 0,1 6 0 16,-5 0 0-16,1 0 0 0,3 0-9 0,-3 0 9 16,3-3 0-16,0-3-9 0,0 6 9 0,0 0 0 15,4 0 0-15,-4 0 0 0,0 0 0 0,1 0 0 0,2-4 0 0,1 4 0 16,-4-6 0-16,0 6 0 0,0 0 0 0,1 0 0 15,-5 0 0-15,1 0-8 0,-4 0 8 0,0 0 0 16</inkml:trace>
  <inkml:trace contextRef="#ctx0" brushRef="#br0" timeOffset="200649.97">33863 15445 3279 0,'-92'-38'292'0,"75"35"-234"0,-1-6-46 0,-3 2-12 15,-7-2-22-15,3 3-6 0,-7 3-2 0,1-4 0 16,-8-2-206-16,0 6-40 0</inkml:trace>
  <inkml:trace contextRef="#ctx0" brushRef="#br0" timeOffset="-16781.57">14016 8910 1789 0,'0'0'79'0,"0"0"17"0,0 0-77 0,0 0-19 0,0 0 0 0,0 0 0 16,0 0 44-16,0 0 4 0,0 0 2 16,0 0 0-16,0 0-20 0,0 0-4 0,0 0-1 0,0 0 0 15,0 0-10-15,3 9-3 0,-3-9 0 0,0 7 0 16,-3 2 4-16,3-6 1 0,-4 7 0 0,4-1 0 16,0 7 1-16,0-7 0 0,-3 7 0 0,-1-4 0 15,4-2-3-15,-3 5-1 16,3 4 0-16,-4-3 0 0,1 3-2 0,-1-1-1 0,1 1 0 0,3 6 0 15,-4-6 4-15,4 6 1 0,0-6 0 0,0 6 0 16,-3-6 3-16,3 6 1 0,0-3 0 0,0 3 0 16,-4 0 3-16,4-6 1 0,-3 9 0 0,3-3 0 15,0 0-6-15,0-3-1 0,0 3 0 0,0 0 0 16,3-12-8-16,-3 9-1 0,-3-9-8 0,3 2 12 16,0-5-12-16,0 5 8 0,0-2-8 0,0-7 0 0,0-6 8 0,-4 10-8 15,4-10 0-15,0 0 0 0,0 0 0 0,0 0 0 16,0 3-11-16,0-3 11 15,0 0-32-15,0 0 2 16,0 0 0-16,0 0 0 0,0 0-44 16,0 0-9-16,-7-3-1 0,3-7-1 15,-3-6-189-15,4 7-38 0</inkml:trace>
  <inkml:trace contextRef="#ctx0" brushRef="#br0" timeOffset="-16423.09">13638 8948 1900 0,'0'0'84'0,"0"0"18"0,0 0-82 0,0 0-20 0,0 0 0 0,0 0 0 16,0 0 118-16,11-4 19 0,-4-2 4 0,4 3 1 15,-1-3-97-15,4 6-19 0,4-3-4 0,-4-4-1 16,7-2-21-16,-3 3-8 0,0 2 0 0,-1-2 0 16,4-3 8-16,-7-1 0 0,4 7 8 0,-4-3-8 15,4-3 0-15,-1 9 0 0,-2-10 0 0,-1 10 0 16,0-6 0-16,3 3 8 0,-6 3-8 0,3-7 0 0,0 7 0 0,0 0-8 16,4 7 0-16,-4-7 0 0,0 0-4 0,0 0 0 15,4 0 0-15,-4 0 0 31,0 0-18-31,0 0-4 0,0 3-1 0,4 3 0 0,-4-6-6 0,4-6-2 0,-1 6 0 16,-2 0 0-16,2-3-106 0,1 3-22 0,-4-7-4 0,0 7-594 16</inkml:trace>
  <inkml:trace contextRef="#ctx0" brushRef="#br0" timeOffset="-15642.58">14753 8948 230 0,'0'0'20'16,"0"0"-20"-16,0 0 0 0,0 0 0 16,0 0 380-16,0 0 71 0,0 0 14 0,0 0 3 0,0 0-344 0,0 0-68 15,-7-4-15-15,7 4-2 0,0 0-28 0,-10-6-11 16,-5-3 8-16,5 9-8 0,-4 0-10 0,3 0-7 15,1 0-2-15,-5 6 0 0,-2-3 4 0,-1 3 1 16,4-2 0-16,-4 2 0 0,1 3 14 0,-1 1 0 16,1 5 0-16,2-2-9 0,-2-4 9 0,-1 7 0 15,4 0 0-15,-4-4-8 0,4 4 8 0,0-1 0 16,0-2 0-16,3 3 0 0,4-4 0 16,0 4 0-16,0 0 8 0,0-7-8 15,4 0 13-15,3 1-1 0,-4-7-1 0,4 3 0 16,0-6 6-16,7 10 2 0,-3-4 0 0,3-3 0 0,-7-3 2 0,10 6 1 15,1-3 0-15,0-3 0 0,3 0-7 0,-4 0-2 16,8 0 0-16,-4-3 0 0,0 3-1 0,4-6 0 16,-1 6 0-16,-2 0 0 0,6 0-2 0,-7 6-1 15,3-6 0-15,1 0 0 0,3 3-9 0,-3 4 0 0,0-4 0 0,-4 3-11 16,-4-3 11-16,4 4 11 0,-3 2-3 0,3 0 0 16,-7 1-8-16,4 5 0 0,-4-5 0 0,-4-1 0 15,1 10 0-15,-1-3 8 0,1-4-8 0,-1 4 0 16,-3 3 0-16,0 0 0 0,-3-4 8 0,3 1-8 15,-4 3 8-15,-3 0 0 0,0-4 0 0,0-2 0 16,0 6 4-16,0-4 0 0,0-5 0 0,-4 5 0 16,-3-2 4-16,0-4 2 0,0 7 0 0,0 0 0 15,-4-7 4-15,1 1 1 0,3-1 0 0,-4 0 0 16,0 1-12-16,1-10-3 0,-1 9 0 0,4-9 0 16,-4 0 4-16,4 0 1 0,0 0 0 0,0-3 0 15,0-3-5-15,0 6-8 0,0-10 11 0,3 10-11 16,4-9 0-16,-4 3 0 0,1-4 0 0,3 7 0 15,0-6 0-15,0 2 0 0,0-2 0 0,-1 0-9 16,5-1-2-16,-1 4 0 0,-3-3 0 0,4-1 0 16,-1 1-23-16,1 6-5 0,3-4-1 0,-4-2 0 15,4 3-103-15,0 2-21 0,0-5-4 0,0 3-732 0</inkml:trace>
  <inkml:trace contextRef="#ctx0" brushRef="#br0" timeOffset="-15146.31">15286 8794 2491 0,'-14'9'110'0,"14"-9"23"0,0 0-106 0,0 0-27 0,0 7 0 0,0 2 0 16,3 0 14-16,-3 4-2 0,-3 3-1 0,3-7 0 0,-4 7-11 0,1-4 0 15,3 4 0-15,-4 3 0 0,1 0 0 0,-1-4 0 16,1 4 0-16,3 0 0 0,-4 0 0 0,1 3 0 15,3 0 0-15,0-1 0 0,-4 1 0 0,4-3 0 16,0 3 0-16,0 0 0 0,4-3 0 16,-1 3 0-16,-6-3 0 0,3 0 0 15,7-1 0-15,-4-2 0 0,1 3 0 0,-4 0 8 16,0-1 7-16,3 1 1 0,1 3 0 0,-1-3 0 16,-3-6 4-16,-3 2 0 0,6 10 1 0,-3-12 0 15,4 3-1-15,-1-7-1 0,-3 0 0 0,4 1 0 0,-1 5-19 0,-3-5 0 16,4-1 0-16,-4 1 0 0,0-1 8 0,0-3-8 15,0-6 0-15,0 0 0 0,3 4 0 0,-3-4 0 16,4 9 0-16,-4-9 0 16,0 0-37-16,0 0-8 0,0 0-2 0,0 0 0 15,0 0-113-15,0 0-22 0,0 0-5 0,0 0-462 0,0 0-93 16</inkml:trace>
  <inkml:trace contextRef="#ctx0" brushRef="#br0" timeOffset="-14669.51">16016 9133 1785 0,'0'0'159'0,"0"0"-127"15,0 0-32-15,0 0 0 0,0 0 141 0,0 0 23 16,0 0 4-16,11 9 0 0,-1-3-136 0,1-3-32 15,3 4 0-15,-3-4 0 0,-1-3 0 0,1 0 0 16,-1 0 0-16,4 0 0 0,-3 0 0 0,3 0 0 16,0 0 0-16,0 0 8 15,0 0-8-15,1 0 8 0,2-3-8 0,-3 3 8 0,4 0-8 0,0 0 0 0,-4 0 0 16,0 3 0-16,-4-3 0 0,1 0 0 16,0 0 0-16,3 6 8 0,0-6 7 0,0 3 1 15,-4-3 0-15,1 6 0 0,0-6-16 0,-1 0 9 16,4 4-9-16,-3-4 8 0,-4 0-8 0,0 6 0 15,4-6 0-15,-4 3-11 0,-7-3-4 0,0 0-1 0,0 0 0 0,0 0 0 32,0 0-64-32,0 0-12 0,0 0-4 0,0 0-562 0,0 0-113 0</inkml:trace>
  <inkml:trace contextRef="#ctx0" brushRef="#br0" timeOffset="-14376">15974 9499 172 0,'0'10'16'0,"3"-1"-16"0,-3-9 0 0,4 10 0 16,-1-4 411-16,1-3 79 0,3 3 16 0,4-6 3 15,-1 0-377-15,4 7-75 0,-3-4-15 0,3-3-3 16,4-3-17-16,-1-4-3 0,4 7-1 0,-3-9 0 0,0 3-18 0,3-4 8 15,4 7-8-15,-4-3 0 0,-4-4 15 0,4 1-4 16,4 0-1-16,-7 2 0 0,3 4-22 0,-7-3-5 16,4 3-1-16,-1-3 0 15,1-4-11-15,0 7-3 0,-4-3 0 0,3-4 0 16,1 10-89-16,0-6-19 0,-4 3-3 0,0-3-385 0,-4 6-78 16</inkml:trace>
  <inkml:trace contextRef="#ctx0" brushRef="#br0" timeOffset="-13943.67">17110 8599 2257 0,'0'0'49'0,"0"0"11"0,0 0 1 0,-4 7 3 0,4-7-51 0,-3 9-13 15,3 1 0-15,-4-1 0 0,4 0 12 0,0 1 0 16,0-1 0-16,0 1 0 0,0 5-12 0,-3-5 0 16,3 5 8-16,0-2-8 0,0 3 0 0,0-1 0 15,0 4 0-15,-4 0 0 0,4 0 0 0,-3-1 0 16,3 8 0-16,0-1 0 0,0-7 9 0,0 11-1 15,0-4 0-15,0 3 0 0,3 0 4 0,1-3 1 16,-4 4 0-16,3-4 0 0,-3 0 13 0,4-3 2 16,-1 3 1-16,1-6 0 0,-4 6-29 15,3-7 0-15,1 1 0 0,-1 3 0 0,-3-3 12 0,0 0-3 16,4-3-1-16,-4-4 0 0,3 4-8 0,1-4 0 16,-4-5 0-16,0 2 0 0,3 0 0 0,-3-2 0 15,0 2 0-15,0-9 0 16,0 0-28-16,0 0-7 0,0 0-1 0,0 0-1 15,0 0-37-15,0 0-7 0,0 0-2 0,-3-6-573 0,-4-4-116 0</inkml:trace>
  <inkml:trace contextRef="#ctx0" brushRef="#br0" timeOffset="-13597.62">16633 8672 1440 0,'0'0'128'0,"0"0"-103"0,0 0-25 0,0 0 0 15,0 0 229-15,11 6 41 0,0-6 8 0,-1 0 2 0,4 0-215 0,-3 0-42 16,3-6-9-16,4 2-2 0,-1 4 0 0,1-6 0 15,0-3 0-15,6 9 0 0,1-10-12 0,-4 7 8 16,0-3-8-16,0-3 0 0,1-1 0 0,2 1 8 16,-3 2-8-16,1-2 0 0,-1 6 0 0,0-7 0 15,-3-5-9-15,3 5 9 16,-4 4-32-16,5 3 0 0,-5-3 0 0,4 3 0 16,-3-7-32-16,3 4-6 0,-3 3-2 0,3-4 0 15,0 7-14-15,0 0-3 0,4-9-1 0,-4 9-495 0,0 0-99 0</inkml:trace>
  <inkml:trace contextRef="#ctx0" brushRef="#br0" timeOffset="-12907.24">18182 8427 2062 0,'-14'-6'92'0,"11"6"18"0,-5 6-88 0,1-6-22 15,0-6 0-15,0 6 0 0,-3 6 29 0,-1-3 2 16,1-3 0-16,-5 0 0 0,1 6-31 0,-3-2 0 16,3 2 0-16,-4 3 0 0,0-3-19 0,4-2-3 15,-3 5-1-15,-5 0 0 0,1 1 9 0,0 5 2 16,0-5 0-16,3-1 0 0,-6 10 12 0,2-3-9 15,1 3 9-15,4-4-8 0,-5-2 8 0,8 3 0 16,-3-7 0-16,3 0 0 16,3 1 0-16,0 5 14 0,4 1-3 0,0-3-1 0,4-7 6 0,-1 3 2 15,1 1 0-15,-1-1 0 0,4-9 4 0,0 0 1 16,0 0 0-16,4 10 0 0,-4-10-4 0,7 9-1 16,-7-9 0-16,10 6 0 0,-3-3-10 0,4-3-8 15,-11 0 9-15,11 7-9 0,-1-4 0 0,4 6 8 16,-3-3-8-16,3-2 0 0,-3 2 0 0,3 3 0 0,0-2 0 15,0 2 0-15,4-6 0 0,-1 6 0 0,1-2 0 0,3 2 0 16,-3 1 0 0,-1-1 0-16,-3 0 0 0,4 1 0 0,0-1 0 0,-1 7 11 0,-3-7-3 0,4 1-8 15,-4-1 20-15,4 7-4 0,-4-7 0 0,0 1 0 16,-3 5-3-16,-1-2-1 0,1-4 0 0,3 7 0 16,-7-10-4-16,0-3-8 0,-4 7 11 0,5-4-11 15,-8 3 16-15,3 1-4 0,-3-1-1 0,-3 1 0 16,-1-1 7-16,-3 0 2 0,0 1 0 0,-4 6 0 15,1-7 0-15,-4 7 0 0,0-4 0 16,-4-2 0-16,0 5-8 0,-3 4-2 0,0-10 0 0,0 7 0 16,3-6 1-16,-3 5 0 0,3-2 0 0,-6-7 0 15,2 3 4-15,1-5 1 0,0 2 0 0,0-3 0 16,3-3-8-16,-3 6-8 0,3-6 11 0,1 0-11 16,3-6 9-16,0 3-9 0,-1 3 0 0,1-6 9 15,7-4-9-15,-3 7-16 0,-1-3 4 0,4-4 1 16,-3 1-4-16,2 3-1 0,1 3 0 0,0-4 0 15,0-2-16-15,4-1-4 0,-1 1-1 0,1 0 0 16,-1-1-104-16,1 1-21 0,3-1-4 0,3 1-1 16,1-7-44-16,-1 1-9 0</inkml:trace>
  <inkml:trace contextRef="#ctx0" brushRef="#br0" timeOffset="-12340.15">18581 8537 1789 0,'0'0'39'0,"0"0"8"0,0 0 1 0,0 0 4 0,0 0-42 0,0 6-10 0,-4-3 0 0,1-3 0 15,-1 10 55-15,1-4 9 0,-4 3 1 0,3 1 1 16,1-4-46-16,-4 3-10 0,-1 1-2 0,1-1 0 15,4 1 7-15,-4 5 1 0,0-2 0 0,0-4 0 16,0 7-5-16,3 3-1 0,-3-4 0 0,0 4 0 16,0 0-10-16,0 0 10 0,0-4-10 0,3 14 10 15,1-11-10-15,3 8 10 0,0 2-10 0,0-3 10 0,0-6-10 0,3 6 0 16,4-6 0-16,0 6 8 0,0-7 3 0,-3 1 0 16,3-3 0-16,0-3 0 0,7 2 5 0,0 4 0 15,-3-10 1-15,7 1 0 0,-4-1-6 0,7 1-2 16,-3-4 0-16,-1 3 0 0,4-2 8 0,-3-4 2 15,3-3 0-15,0 0 0 0,0-3 6 16,1-4 2-16,-1 7 0 0,0-9 0 0,4 0 4 16,-8-1 1-16,4 1 0 0,1-7 0 15,-1 7-5-15,0-7-1 0,-3 3 0 0,-1-2 0 16,1-4-4-16,-4 3-1 0,0-3 0 0,-3 1 0 0,-4 2-5 0,0-3-2 16,0 0 0-1,-7-6 0-15,0 13 16 0,-4-7 3 0,1-3 1 0,-8 3 0 0,4 0-22 0,-11-6-12 16,4 6 12-16,-3 1-12 0,-1-8 18 0,0 8-3 15,-3-1-1-15,0-6 0 0,0 6-14 0,0 0 0 0,-4 3 8 0,4-2-8 16,-4 5 0-16,1-3 0 0,-5 1 0 0,5 5 0 16,-5 1 0-16,5 6 0 0,-1-4 0 0,0 4 0 15,1-3-16 1,2 0 3-16,-2 3 1 0,-1-4 0 16,4 7-23-16,0-3-4 0,3 3-1 0,4 0 0 15,0 0-21-15,0 0-5 0,3 0-1 0,1 0 0 0,-1 0-114 0,4 0-23 16,0 0-5-16,0-6-731 0</inkml:trace>
  <inkml:trace contextRef="#ctx0" brushRef="#br0" timeOffset="-9864.27">20443 7819 633 0,'0'0'56'0,"0"0"-44"0,0 0-12 0,0 0 0 16,0 0 110-16,0 0 20 0,0 0 4 0,0 0 1 15,-3 3-72-15,-1 3-15 0,4-6-2 0,0 0-1 16,0 0-17-16,-7 3-4 0,0-3-1 0,4 0 0 16,3 0 25-16,-7 0 4 0,0 0 2 0,0 0 0 15,0-3-10-15,3 3-3 0,-7-6 0 0,4 6 0 16,-3 6 4-16,3-6 1 0,0 3 0 0,-4-3 0 16,1 0-14-16,-1 6-2 0,-3-2-1 0,3-4 0 0,-3 0-2 0,0 6-1 15,-4-3 0-15,4-3 0 0,0 6 18 16,-3-6 4-16,-1 10 1 0,-3-10 0 15,3 0-19-15,0 9-4 32,-3-9-1-32,0 6 0 0,0-3 14 0,0 4 2 0,-4-7 1 0,0 3 0 15,1 3-23-15,3-3-5 0,-4 4-1 0,0-4 0 0,-3 3-2 0,0 3-1 0,-1-9 0 0,1 7 0 16,-4-4 2-16,-3 6 1 0,3-9 0 0,-3 10 0 0,0-4-3 16,0-3-1-16,-4 3 0 0,4 4 0 0,-1-4 7 0,1-3 2 15,-4 6 0-15,4-9 0 0,-4 7 1 0,0-4 0 16,-3 3 0-16,3-3 0 0,-7-3-11 0,8 7-8 15,-8-7 12-15,0 3-12 0,0 3 11 0,0 0-11 0,0-3 10 16,0 4-10-16,0-4 8 0,-6 3-8 16,-1-3 0-16,3 3 9 0,1-2-9 0,-1-4 8 0,1 0-8 0,0 9 8 15,-1-9-8-15,1 6 10 0,3-3-10 0,-3 4 10 16,-1-7 10-16,4 6 3 16,1-3 0-16,-5-3 0 0,1 0-23 0,-1 0 0 0,8 0 0 0,-4 6-12 15,0-6 20-15,4 4 4 0,0-4 1 0,-1 0 0 16,1 0-13-16,0 0 0 0,-1 0 0 0,-3 0 0 15,1 0 0-15,-1 0 0 0,0 0 0 0,0 0 0 16,0 0 0-16,4 6 8 0,-1-6-8 0,-2 3 0 16,-1-3 8-16,0 0-8 0,-3 0 0 0,-1 0 0 15,1 0 0-15,3 0 0 0,0 0 0 0,4 0 0 16,-4 0 0-16,3 0 8 0,5 6-8 0,-5-6 0 16,-2 0 0-16,-1 0 0 0,0 0 0 0,0 0 0 15,-3 3 0-15,6-3 0 0,-6 7 0 0,6-4 0 16,1 3 0-16,-4-6 0 0,0 6 0 0,-3-3 0 0,3 7 0 15,-3-10 0-15,-1 9 0 0,1-2 0 0,-4-4 0 0,4 6 0 16,-1 0 0-16,4 7 0 0,-3-6 0 0,0-1-8 16,-1 0 8-16,-3 1 0 0,-3 5 0 0,3-5 0 15,4-1 0-15,-1 7 0 0,1-7 0 0,3 1 0 16,-3 5 0-16,3-5 0 0,0-1 0 0,-4-6 0 16,1 7 0-16,3-4 0 0,-3 3 0 0,3 1 0 15,4-1 0-15,-4 1 0 0,3-4 0 0,1-3 0 0,7 3 0 0,-7 4 0 16,6-4 0-16,-3-3 0 0,1-3 0 0,2 0 0 15,1 6 0-15,0-2 0 16,3-4 0-16,0 0 0 0,8 0 0 0,-1 0 0 16,-3 0 0-16,-1 0 0 0,1 6 0 15,4-6 0-15,-1 0 0 0,0 3 0 0,4-3 0 0,0 0 0 16,-4 6 0-16,4-3 0 0,3-3 0 0,1 0 0 16,-4 0 0-16,3 0 0 0,0 0 0 0,4 0 0 0,-4 0 0 0,1 0 0 15,-1 0 0-15,1 0 0 0,-1 0 0 0,0 0 0 16,1 7 0-16,-5-7 0 0,5-7 0 0,-1 7 0 15,8 0 0-15,-4 7 0 0,-1-7 0 0,1 3 0 16,-3-3 0-16,-1 0 0 0,0 0 0 0,1 0 0 16,-1 6 0-16,4-6-8 0,0 0 8 0,0 6 0 15,-4-3 0-15,4-3 0 0,0 7 0 0,0-4 0 16,0-3 0-16,3 0 0 0,1 6 0 0,-1-3 0 0,0-3 0 16,1 7 0-16,3-7 0 0,-4 3 0 0,1 3 0 0,-1-3 0 15,4-3 0-15,-4 6 0 0,1-6 0 0,3 4 0 16,0 2 0-16,0-6 0 0,-4 9 0 0,7-3 0 15,1-2 0-15,-4 2 0 0,0-3 0 0,3 3 0 16,1-3 0-16,-4 4 0 0,7-7 0 16,-4 9 0-16,-3-3 0 0,4 4 0 15,-1-1 0-15,4 4-8 0,-3-4 8 0,-1 1 0 16,0 5 0-16,1 1 0 0,3-4 0 0,-4 4 0 0,4 9 0 0,-3-6 0 16,3 0-10-16,0 6 10 0,-7-3 0 0,7 9 0 15,0-3 0-15,0 1 0 0,0-1 0 0,0 6 0 16,0 1 0-16,3-1 0 0,-3 1 0 0,4-4 0 15,-1 4 0-15,-3-1 0 0,4 1 0 0,-1-7 0 16,-3 10 0-16,0-7-8 0,4 0 8 0,-4 1 0 0,4-4 8 0,-4 0-8 16,0 7 0-16,3-7 0 0,1 6 0 0,-1-5 0 15,-3-1 0-15,4 6 0 0,-1-9 0 0,1 4 0 16,-1-4 0-16,1 3 0 0,-4-3 0 0,3 3 0 16,-3-9 0-16,0 12 8 0,0-9-8 15,4 3 0-15,-4-6 0 0,0 0 0 16,0 0 0-16,0 3 0 0,0-3 0 0,0-1 0 0,0 1 0 0,0-3 0 15,-4-4 0-15,4 1 0 16,4 0 0-16,-4-4 0 0,0 0 0 0,0 1 0 0,0-10 0 0,3 6 0 16,1 3 0-16,-4-9 0 0,0 0 0 0,3 10 8 15,1-4-8-15,3-3 0 0,-7-3 0 0,0 0 8 16,7 7-8-16,0-4 0 0,4 3 0 0,-4-3 8 16,-7-3-8-16,10 0 0 0,4 0 0 0,-3 6 8 15,-4-6-8 1,4 0 0-16,-1 0 0 0,4 0 0 0,-3 3 0 0,3-6 0 0,0 3 0 0,4 0 8 0,-4 0-8 15,4 0 0-15,-1 0 0 0,1 0 0 0,3 0 0 0,0 3 0 16,0-3 0-16,-3 0 0 0,3 7 0 0,0-7 0 16,4 6 0-16,0-3 0 0,-1-3 0 0,1 10 0 15,0-4 0-15,3-3 0 0,0 6 0 0,0-2 0 16,-3-4 0-16,3 3 0 0,1-3 0 0,2 3 0 16,1-6 0-16,3 10 0 0,1-10 0 0,2 9 0 15,-2-9 0-15,6 7 0 0,0-4 0 0,4-3 0 16,-3 0 0-16,-1 6 0 0,0-3 0 0,1-3 0 15,-1 6 0-15,4-3 0 0,0 4 0 0,7-7 0 16,-8 6 0-16,1-3 0 0,7-3 0 0,-7 0 0 0,3 6 0 0,-3-6 0 16,0 4 0-16,0-4 8 15,3 0-8-15,4 6 0 0,-3-3 0 0,-1-3 0 16,0 0 0-16,4 0 0 0,0 0 0 0,0 6 0 16,-3-6 0-16,3 0 8 0,-1 3-8 0,1-3 0 0,0 7 0 0,4-4 8 15,3-3-8-15,-4 6 0 0,1-6 0 0,-1 0 0 16,-3 0 0-16,3 3 0 0,-3 3 0 0,4-6 0 15,-1 7 0-15,1-7 0 0,3 3 10 0,0-3-10 16,-4 0 9-16,0 0-9 0,1 0 8 0,-1 0-8 16,4 0 8-16,0 0-8 0,0 0 0 0,4 0 8 15,-1-3-8-15,-3-4 0 0,-3 7 0 0,3-6-11 16,-4 3 11-16,4 3 12 0,0-6-2 0,0 3-1 16,4-4-9-16,-5 4-9 0,1-3 9 0,-3 3-13 15,-4-3 13-15,3 2 0 0,1-2-10 0,3 3 10 16,-4-3 0-16,1-1 15 0,3 4-3 0,-4 3 0 0,-3-6-12 15,3 6-16-15,-3-3 3 0,0-3 1 0,4 3 12 16,-1-4 0-16,1 4 0 0,-1-3 0 0,4 6 0 16,-4-3 0-16,1-4 0 0,-4 7 0 15,0-6 16-15,0 3-1 0,7-3 0 0,-8 6 0 16,1-10 1-16,4 7 1 0,-4 3 0 0,3-6 0 0,-6 6-17 0,-1-3 0 16,0-3 0-16,1 6 0 0,3-10 0 0,-4 1-17 15,-3 2 1-15,3 4 1 0,4-3 15 0,-3 6 16 16,-5-3-3-1,1-3-1-15,-3 3-12 0,-1-4 0 0,-3-2 0 0,3-1 0 0,-3 10 0 0,0-9-12 16,3 0 1-16,-3 2 0 0,-4-2 11 0,4 6 16 0,-4-3-4 0,4-4-1 16,-7 1-11-16,0-1 0 0,-1 1 0 15,-2-1 8-15,-1-5-8 0,-4 5 0 0,1 1 0 0,-4-7 0 16,0 7 0-16,-3 0 12 0,3-1-4 0,-7 1 0 16,4-7-8-16,-4 7 0 0,4-4 0 0,-4-3-11 15,-4 1 11-15,1 5 9 0,0-9-1 0,-1 1-8 16,1 2 12-16,-1-3-4 0,-3 0 0 0,1-6-8 15,-1 3 14-15,-4-9-4 0,1 0-1 16,3-1 0-16,-4 4 0 0,-3-6 0 0,0-10 0 16,0 0 0-16,-3 3-9 0,-1-3 12 0,1-6-12 0,-4 3 12 15,3-3 6-15,1 3 2 0,-5-7 0 0,5 7 0 16,-4-6-28-16,0 0-6 0,0 3-1 0,3 2 0 16,-3-5 15-16,0 9 0 0,0 0 0 0,4 0 0 15,-1-3 0-15,0 10 0 0,1-7 0 0,-4 0 0 16,3 0 12-16,1 6-12 0,-4-2 12 0,3 2-12 0,-3 4 9 15,4-1-9-15,-4 4 0 0,3-1 9 0,-3 1-9 0,0-3 0 16,0-1 0-16,0 7 0 0,-4-7 0 0,4 7-16 16,-3-6 4-16,3 5 1 0,-4-2-9 0,0 3-1 15,-3 0-1-15,4 2 0 16,-1-2-13-16,4 9-2 0,-3 4-1 0,2-4 0 16,-2 3-78-16,3 4-15 0,-4-4-3 0,1 0-1 15</inkml:trace>
  <inkml:trace contextRef="#ctx0" brushRef="#br0" timeOffset="29640.68">20380 8207 1252 0,'-7'7'56'0,"0"-7"11"0,3 6-54 0,1-3-13 0,3-3 0 0,0 0 0 16,-4 0 50-16,4 0 7 0,0 0 2 0,0 0 0 15,0 0-25-15,0 0-5 0,7 10-1 0,-7-10 0 16,7 6-28-16,4-3 0 0,-11-3 0 0,11 0 0 15,3 0 14-15,-4 0 3 0,4 0 1 0,0 0 0 16,1-9-4-16,2 5-1 16,1-2 0-16,-4-3 0 0,7-1 3 0,0 1 0 0,0 0 0 0,1-7 0 15,-1 3 8-15,-4-2 1 0,1-4 1 0,3 3 0 16,0-3-12-16,1 0-2 0,-1-6-1 16,0 7 0-16,-3-1 11 0,3-6 2 15,0 6 1-15,0-6 0 0,-3 0 8 0,-1 6 2 0,1-9 0 0,0 9 0 16,-4-6-1-16,3 6 0 0,-6 0 0 0,3-6 0 15,-3 6-4-15,-1 0-1 0,1 1 0 0,-4-4 0 16,3 3-2-16,-6 0-1 0,3 0 0 0,-7 0 0 0,4 1-5 16,-4-4-1-16,-4 3 0 0,0 0 0 0,4-6 2 0,-3 3 0 15,-4-3 0-15,0-3 0 0,0 3-7 16,0-4-2-16,-4-5 0 0,4 6 0 0,0-4-13 0,0 10 8 16,-4-9-8-16,1 3 0 0,-1 0 0 0,1-1 0 15,-4-5 0-15,-1 6 0 0,1-7 0 0,4 7 8 16,-4-7-8-16,0 1 0 0,-4-1 0 15,4 1 0-15,-4 3 0 0,0-1 0 0,-3 4 10 0,0-7-10 16,4 7 10-16,-1 0-10 0,0 3 9 0,1-3-9 16,-5 3 8-16,5-4-8 0,-8 4 0 0,0-3 0 15,-3 3 0-15,3-3 0 0,1 3 0 0,-1 6 0 16,0 0 0-16,-3-6 0 0,0 6-12 0,0 0 12 0,0 1-12 16,-1-1 12-16,5-6-8 0,-5 9 8 0,-2-3 0 0,-1 0 0 15,0 4 0-15,0-4 0 0,4 0-9 16,-4 3 9-16,-3-2 0 0,7 5-10 0,-4-3 10 0,4 1-8 15,0-4-2-15,0 9 0 0,3-5 0 0,-3 5 0 16,3-2 10-16,0-4-8 0,0 7 8 0,-3-7-8 16,0 7 8-16,3-1 0 0,1 1-9 0,3-4 9 15,-1 1 0-15,5 9 0 0,-4-7-9 0,3 4 9 16,0-7 0-16,4 7 0 0,0-3 0 0,-4 6 0 16,4-4 0-16,0 1 0 0,0 3 0 0,3-3 0 15,4 2 0-15,-3-2 0 0,3-3-8 0,-4 9 8 16,4-10 0-16,0 10 0 0,4-3 0 0,-4-3 0 0,3 6 0 0,4 0 0 15,0 0 0-15,0 0 0 16,0 0-10-16,0 0-2 0,-7 0 0 0,7 0 0 16,0 0 1-16,0 0 0 0,0 0 0 0,-4 6 0 15,-3-3-6-15,4 7-2 0,3-10 0 0,0 9 0 16,3 1 19-16,1 5 0 0,-1-5-8 0,4-1 8 0,-3 0 0 0,3 1-8 16,0-1 8-16,4 1 0 0,-4 5-11 0,3-5 11 15,1-1-10-15,-1 1 10 0,5-1-8 0,-1 7 8 16,0-7 0-16,3 0-9 0,-2 1 9 0,-5-4 0 15,4-3 0-15,-3 4-8 0,-1 2 8 0,-3 0 0 0,4-9 0 16,-4 10 0-16,-7-10 0 0,11 6-8 0,-11-6 8 16,0 0 0-16,0 0 0 0,0 0 0 0,3 3 0 0,-3-3 0 15,0 0 0-15,0 10 0 0,-3-4 8 0,3-6-8 16,0 0 8-16,0 0-8 0,-7 9 10 0,0-9-10 16,0 0 8-16,3 0-8 0,-3 0 0 15,0 0 9-15,-7-6-9 0,3 3 8 0,1-3-8 16,-1-4 8-16,-3 1-8 0,0-1 8 15,0-5-8-15,3 5 8 0,1-2-8 0,-1-4 0 0,-3-3 0 16,0 4 0-16,0 2 0 0,3-12-16 16,0 9 4-16,1-6 1 0,-1-3 1 0,1 10 0 0,-1-4 0 0,4 0 0 15,-4 0 10-15,4 0 0 0,-3-6 0 0,3 10 8 16,3 2 4-16,1-3 2 0,-4 1 0 0,3 5 0 16,1 1-14-16,-1-1 0 0,4 1 0 0,0 0-10 15,0 9 10-15,0 0 8 0,0 0-8 0,0 0 11 16,0 0-11-16,0 0 0 0,0 0 0 0,0 0 0 15,0 0 0-15,11 0 0 0,-11 0 0 0,10 0 0 0,1 9 0 0,3-9 0 16,0 9 0-16,0-2 0 0,4-4-9 0,-1-3 9 16,8 0 0-16,0 6 0 0,3-3 0 0,0-3 0 15,-3 6 0-15,3-6 0 0,0 0 0 0,1 10 0 16,-1-10 0-16,0 6 0 0,0-3-16 0,1 4 3 16,-5-4 1-16,-3 3-676 15,1 3-136-15</inkml:trace>
  <inkml:trace contextRef="#ctx0" brushRef="#br0" timeOffset="30730.58">13787 5081 2055 0,'-18'9'91'0,"11"-2"19"0,-4-4-88 0,4 6-22 0,0 1 0 0,-3 5 0 15,6 1 8-15,-3 3-8 0,0 3 8 0,3 3-8 16,1 0 8-16,-4-6-8 0,3 9 10 0,1-3-10 16,3 3 0-16,-4-3 0 0,1 4 0 0,-1-11 0 15,4 8 0-15,-3 2 8 0,3-13-8 0,0 4 0 16,-4 0 18-16,4-3-2 0,0 3-1 0,0-10 0 16,0 10-1-16,-3-4 0 0,3 1 0 0,0-3 0 15,-4 6 2-15,4-4 0 0,4 1 0 0,-4-4 0 16,0 4-16-16,0-7 0 0,0 10 0 0,0-9 0 15,0 5-8-15,0-5 8 0,3-1-12 0,1 1 12 16,-4-4-17-16,0-6 3 0,3 3 1 0,-3-3 0 31,0 0-24-31,0 0-5 0,0 0-1 0,0 0 0 0,0 0-100 0,0 0-20 0,-7 0-4 16</inkml:trace>
  <inkml:trace contextRef="#ctx0" brushRef="#br0" timeOffset="31035.77">13056 5279 2131 0,'0'0'189'0,"0"0"-151"16,11 0-30-16,-1 0-8 0,5-4 40 0,2 4 8 15,1-6 0-15,7 6 1 0,-1-9-31 0,4 9-6 16,1-10-2-16,-1 4 0 0,4 3-10 0,-1-3 0 16,-2-4 9-16,2 1-9 0,5-1 0 0,-5-5 0 0,1 5 0 15,-4-2 0-15,1-4-11 0,-1 7-6 0,-7-7-2 0,4 7 0 32,-1-4-27-32,1-3-6 0,0 7 0 0,-4-7-1 15,0 7-10-15,0 0-1 0,0-10-1 0,1 9 0 0,-1-5-46 0,0 5-9 0,0 1-1 0,0-7-584 16</inkml:trace>
  <inkml:trace contextRef="#ctx0" brushRef="#br0" timeOffset="31717.93">14358 5034 288 0,'-11'0'12'0,"8"0"4"0,-4 0-16 0,-4-6 0 15,8 6 0-15,-4 0 0 0,3 0 424 0,-3-7 83 0,0 7 16 0,7 0 3 16,-3 0-414-16,-1 0-84 0,1 7-16 0,-5-7-3 15,8 0-9-15,-3 6-16 0,-4-3 4 0,0 3 1 32,-4-2-14-32,1 5-3 0,-1-3-1 0,4-3 0 0,-4 7 13 0,1-4 2 0,3 3 1 0,-4 7 0 15,-3-3-6-15,7-7-1 0,-4 3 0 0,1 1 0 16,3-1 20-16,0 7-12 0,0-4 12 0,3 4-10 16,4-7 10-16,0 7 0 0,-3-3 0 0,6-4-8 15,1 1 8-15,-1 2 0 16,1-9 0-16,-1 7-8 0,8-4 29 0,-8-3 7 0,4 3 0 0,4-3 1 15,-4 7-29-15,7-4 8 0,0-6-8 0,0 10 0 16,1-4 0-16,2-3 0 0,1-3 8 0,-1 0-8 16,1 0 9-16,0 0-1 0,-1 6 0 0,1-3 0 15,0-3-8-15,-1 0 8 0,1 10-8 0,-4-10 8 16,0 0-8-16,0 0 0 0,-3 9 0 0,3-9 0 0,-3 10 0 16,-1-4 0-16,-3 3 0 0,0 1 8 0,0-1-8 15,0 7 0-15,0-7 0 0,-3 7 0 16,-4-4 0-16,0 4 0 0,0-3 9 0,0 2-9 0,-4 4 8 15,1-3-8-15,3 3 10 0,-7-1-10 0,3 1 16 0,-3-3-4 16,-3 3 0-16,3-4 0 0,0-2 7 0,-4 3 1 16,4 2 0-1,-4-8 0-15,-3 5-8 0,4 4 0 0,-1-9-1 16,0-1 0-16,-3-3-3 0,0-2 0 0,0 2 0 0,0-3 0 0,0-3-8 0,0 6 12 16,0-6-12-16,0 0 12 0,3 0-4 15,-3-6-8-15,0 3 12 0,3-3-4 0,1 6-8 0,-1-4 0 16,4-2 0-16,-4 3 0 0,4-3-11 0,0-4-4 15,4 10-1-15,-4-9 0 16,3 9-19-16,1-10-4 0,-4 10-1 0,7 0 0 16,0-6-36-16,0-3-8 0,-4 6-2 0,4-7-497 0,4 1-99 0</inkml:trace>
  <inkml:trace contextRef="#ctx0" brushRef="#br0" timeOffset="32121.69">14760 5003 2008 0,'0'0'89'0,"0"0"19"15,0 0-87-15,0 0-21 0,0 0 0 0,7 6 0 0,0 3 14 0,0 1-2 16,0-1 0-16,1 7 0 0,-1-7-12 0,3 4 9 16,-6 2-9-16,3 1 8 0,0-3-8 0,-4 2 0 15,4 4 0-15,-3 0 0 0,-1 0 0 0,1 6 0 16,-1-6 0-16,-3 6 0 0,0-6 0 0,4 6 0 16,-4 3 0-16,4-9 0 0,-4 6 9 0,0-6-9 15,0-1 10-15,0 1-10 0,0 3 16 0,3-3-4 16,-3-6 0-16,0 2 0 0,4 1-2 0,-1-4-1 0,-3 4 0 15,4-6 0-15,-4-1-9 0,3 10 0 16,1-19 9-16,-4 9-9 0,0-3 0 16,3 4 9-16,-3-10-9 0,0 0 0 0,0 0 0 0,0 0 0 15,0 9 0-15,0-9 0 16,0 0-38-16,0 0-11 0,0 0-3 0,0 0-563 0,0 0-113 0</inkml:trace>
  <inkml:trace contextRef="#ctx0" brushRef="#br0" timeOffset="32588.67">15307 5395 2044 0,'0'0'91'0,"0"0"18"16,7 6-87-16,0-3-22 0,7-3 0 0,-3 6 0 15,3-3 22-15,0-3 0 0,0 0 0 0,0 0 0 0,4 7-6 0,0-7-2 16,-1 3 0-16,1-3 0 0,-4 0-14 0,0 6 8 15,0-6-8-15,0 0 0 0,0-6 9 0,1 6-9 16,2-3 8-16,-6 3-8 0,3-7 8 0,0 7-8 16,-3-3 0-16,3 3 8 0,0-6-8 0,0 6 0 15,-4-3 9-15,5 3-9 0,-5 0 0 0,4 0 8 0,4-6-8 0,0 6 0 16,-8 6 0-16,4-6 0 0,0-6 0 0,0 6 8 16,4-3-8-16,-4 3 11 0,0-7-11 0,-3 7 12 15,3 0-12-15,0 0 0 0,-3-3 0 0,-1 3 0 16,-3-6 0-16,-7 6-9 0,0 0 9 0,7 0-13 15,0-10-31 1,-3 4-5-16,-4 3-2 0,-4-3 0 0,4-4-168 16,-7 1-33-16,-7-19-8 0,4 12 0 0</inkml:trace>
  <inkml:trace contextRef="#ctx0" brushRef="#br0" timeOffset="32997.79">16150 4893 1630 0,'0'0'72'0,"0"0"16"0,0 0-71 0,4 9-17 15,3-9 0-15,0 3 0 0,0 4 22 0,0 2 1 16,0 1 0-16,0-1 0 0,4 0 0 0,-8 1 0 0,4 5 0 0,0-5 0 15,0 9-23-15,0-4-15 0,-3-5 3 0,-1 9 0 16,4-4 12-16,-3 4 0 0,-4 0 12 0,4 6-12 16,-4-6 20-16,3 6-4 0,1-3 0 0,-1 3 0 15,-3-6 8-15,7 0 2 0,-3-4 0 16,-1 4 0-16,1 0-8 0,3 6-2 16,0-6 0-16,0-4 0 0,-4 4-4 0,5 0 0 15,-5-3-1-15,1-7 0 0,-1 10-2 0,-3-10 0 0,7 1 0 16,-3-1 0-16,-1-3-9 0,-3 4 0 0,4-1 0 0,-1 1-11 15,-3-10 11-15,4 9 0 0,-4-3 8 0,0-6-8 32,0 0-30-32,0 0-10 0,0 0-3 0,0 0 0 0,0 0-22 0,-4 3-5 15,1 4-1-15,3-7 0 0,0 0-117 0,0 0-23 0,-14 3-5 16,14-3 0-16</inkml:trace>
  <inkml:trace contextRef="#ctx0" brushRef="#br0" timeOffset="33352.45">15896 5021 403 0,'0'0'36'0,"0"0"-36"15,0 0 0-15,0 0 0 0,11 7 419 0,3-1 77 16,-4-3 15-16,5-3 3 0,6 6-405 0,-4-2-81 16,1-4-16-16,3 0-3 0,-3 6-1 0,3-6 0 15,0 3 0-15,0-6 0 0,0-3-8 0,1 6 0 0,-5 0 0 0,8-4 0 16,-4-2 10-16,0 6-10 0,0-9 12 0,-3-1-12 16,0 10 9-16,-1-9-9 0,-2 3 0 0,2-4 9 15,4-2-9-15,0-1 0 0,-3 4 0 0,3-1 0 16,0 1 0-16,-3 0 0 0,0 5-9 0,-1-5 9 15,1 3-21-15,3-4 2 0,-3 4 1 0,-1-3 0 16,-2 9-22 0,2-10-4-16,-3 1 0 0,4 6-1 0,-4-4-124 0,4 1-25 15,-8 3-5-15,4-3-1 0</inkml:trace>
  <inkml:trace contextRef="#ctx0" brushRef="#br0" timeOffset="34033.67">17120 4918 1663 0,'0'0'73'0,"0"0"16"0,0 0-71 0,0 0-18 0,0 0 0 0,-7 0 0 0,7 0 37 0,-3-6 4 16,3 6 1-16,-7 0 0 0,0 0-30 0,0 0-12 16,7 0 8-16,-7 0-8 0,-1-7 0 0,1 7 0 0,-3 0 0 0,3 7 0 15,-4-7 0-15,4 6-12 0,-7-3 4 16,3 3 8-16,1-2 0 0,-1 5 0 16,-6 0 0-16,2 1 0 15,5-1-36-15,-4 4 1 0,-4-1 0 0,4-2 0 0,0 5 35 0,3-5 9 16,1 5 1-16,3-2 0 0,0-4-10 0,0 1 8 15,0-1-8-15,7 4 8 0,0-4 15 0,0 4 2 0,0-7 1 0,7-3 0 16,-4 3 4-16,8-2 1 0,-11-4 0 0,7 6 0 16,3 3-3-16,1-3 0 0,3 4 0 0,0-7 0 15,0 3-9-15,0-3-3 0,0-3 0 0,1 0 0 16,2 7-8-16,1-4-8 0,-4-3 12 0,4 0-12 16,-4 6 12-16,0-6-4 0,4 0 0 0,-4 9-8 0,0-9 10 0,0 7-10 15,0-4 8-15,4 3-8 0,-4-3 9 0,0-3-9 16,-4 10 10-16,4-4-10 0,-3-3 14 0,0 3-3 15,-1-2-1-15,-3 8 0 0,0-9-2 0,-3 7 0 16,-1-1 0-16,1 0 0 0,-4-2 7 16,0 2 1-16,0 1 0 0,-7-1 0 0,3 10-8 15,-3-10-8-15,0 1 11 0,0 5-11 0,-3-5 12 16,-5 5-4-16,5-5 0 0,-4 2-8 16,-4 4 12-16,1 3-12 0,-1-10 12 0,-3 7-12 15,0 3 8-15,-1-4-8 0,1-5 0 0,-3 5 0 0,2-2 10 0,1-4-2 16,-4 1 0-16,4-4 0 0,0-3 0 0,4 3-8 15,-1-6 12-15,4 0-4 0,-4 4-8 0,8-4 0 16,-5-4 0-16,1 4 0 0,4-6 0 0,-1 3 0 16,4-3 0-16,0-4 0 0,0 1 0 0,0 0-14 0,3-1 2 15,-3 1 0 1,0-7-31-16,4 7-5 0,-1-10-2 0,1 9 0 16,-1-5-50-16,1 5-11 0,3-2-1 0,-4-4-1 15,1 0-112-15,3 7-23 0,3-29-4 0,1 23 0 0</inkml:trace>
  <inkml:trace contextRef="#ctx0" brushRef="#br0" timeOffset="34505.89">17336 4981 1094 0,'0'0'48'0,"0"0"11"0,0 0-47 0,0 9-12 0,0-6 0 0,-4 7 0 16,4-1 105-16,-4-3 19 0,4 4 4 0,-3-1 1 16,3 7-100-16,0-4-20 0,-4-2-9 0,1 5 8 0,3 1-8 0,-4-3 0 15,4 2 0-15,0 4 8 0,0-9-8 0,0 5 8 16,4 4-8-16,-1-3 8 0,4-4 2 0,1 4 0 16,2-3 0-16,1 2 0 0,3-5 27 0,-4 8 6 15,4-8 1-15,-3-1 0 0,21 7 7 16,-15-10-28-16,5-3 0 0,-5-3 16 15,1 10 3-15,3-10 1 0,-3 0 0 16,-1 0-10-16,1 0-1 0,-4 0-1 0,4-10 0 0,-8 7 2 16,4-3 1-16,-3-3 0 0,0-1 0 0,-4 1-6 0,0-1-2 15,0 4 0-15,-4-7 0 0,1-8 6 0,-1 8 0 16,-3-6 1-16,0-3 0 0,0 3-9 0,0 7-1 16,-3-7-1-16,-1-3 0 0,1 3-6 0,-1 0 0 0,-3 4-1 15,-3-4 0-15,-1 6-3 0,-3-2-1 0,0 5 0 16,-4-5 0-16,4 5 6 0,-4 1 2 0,-3-1 0 15,0 1 0-15,0 3-19 0,0 6 0 16,0-10 0-16,-4 10 0 0,4 0-9 0,-4 0-9 0,-3 7-2 0,3-4 0 16,0 3 6-16,4-6 1 0,0 9 0 0,7-9 0 15,-4 7-13 1,1-4-2-16,6 3-1 0,0-3 0 0,4-3-27 0,0 10-6 16,4-10-1-16,3 0 0 0,0 0-162 0,0 0-33 0,0 0-6 0</inkml:trace>
  <inkml:trace contextRef="#ctx0" brushRef="#br0" timeOffset="35001.31">18242 5206 1440 0,'0'0'128'0,"0"0"-103"0,0 0-25 0,0 0 0 16,0 0 94-16,0 0 14 0,0 0 2 0,0 0 1 15,0 0-75-15,11 7-14 0,-4-4-3 0,3 3-1 16,4-6-8-16,-3-6-2 0,0 6 0 16,3 0 0-16,0-3 0 0,0-4 0 0,0 7 0 0,4-6 0 15,-4 3 8-15,0 3 2 0,0-6 0 0,-3 3 0 16,-1 3-8-16,1 0-2 0,3-7 0 0,0 7 0 15,0-3-8-15,0 3 0 0,0-6 9 0,0 6-9 16,1 0 0-16,-5 0 0 0,4-3 0 0,-3 3 0 0,-1-6 0 16,-2 6 0-16,-1 0 0 0,3 0 8 0,-3-4-8 0,0 4 0 15,-7 0-11 1,0 0 11-16,0 0-56 0,0 0-6 0,0 0-1 0,0 0-786 0</inkml:trace>
  <inkml:trace contextRef="#ctx0" brushRef="#br0" timeOffset="35304.69">18172 5476 1994 0,'0'0'88'0,"7"0"19"0,3 6-86 0,1-6-21 0,-1 0 0 0,4 0 0 16,4 0 27-16,0 0 1 0,-1 0 0 0,1 0 0 15,3 0-16-15,-3 0-2 0,3 0-1 0,0 0 0 16,0-6-9-16,1 3 0 0,-8-3 0 0,7-4-11 16,-7 1-6-16,0 6-2 0,4-13 0 0,-1 10 0 15,1-4 19-15,-4 1-12 0,0 0 12 0,4-1-10 16,-1 1-43-16,-2-1-9 0,-1-5-2 0,0 5-772 15</inkml:trace>
  <inkml:trace contextRef="#ctx0" brushRef="#br0" timeOffset="35903.33">19181 4849 2070 0,'0'0'92'0,"0"0"18"0,0 0-88 0,-8 9-22 0,5 1 0 0,-1-1 0 15,4-9 8-15,-3 10-8 0,-4 5 10 0,0-5-10 16,3 5 0-16,-3-5 0 0,0-1 0 0,0 4 0 16,4-7 0-16,-4 10 0 0,-1-4 0 0,1-2 0 15,-3 5 8-15,3-5-8 16,3-1 0-16,1 1 9 0,-1 5-9 0,1-5 0 0,3 2 0 16,-4 4-11-16,4-7 11 0,4 7 0 0,-4-3 8 0,7 2-8 15,0-5 8-15,3-4-8 0,-3 6 8 0,0-5-8 16,8 2 20-16,-5 0-1 0,4-2 0 0,0-4 0 15,4 6 5-15,-4 1 2 0,4-10 0 0,-4 0 0 16,3 6-1-16,1-6 0 0,0-6 0 0,-1 6 0 16,-2 0-1-16,2-10-1 0,1 7 0 0,-1-3 0 0,1-4-4 0,-4 1-1 15,0 0 0-15,4 2 0 0,-4-11 2 0,0 8 0 16,-3-9 0-16,3 10 0 0,-4-7 3 0,-3 4 1 16,1-4 0-16,-1 0 0 0,0-2-6 0,-4-1-1 15,1 9 0-15,-4-5 0 0,0-4-6 0,0 0-2 16,-7 3 0-16,0-2 0 0,0 8 1 0,-4-9 0 15,4 13 0-15,-4-3 0 0,1-4-2 0,-1-3 0 16,-3 7 0-16,0 3 0 0,0 6-8 0,0-10 0 16,-4 7 0-16,-3-3 0 15,7 6 0-15,-7 0-9 0,3 0 9 0,0 0-13 0,1 0-9 0,-4-3-2 16,3 3 0-16,0 0 0 16,1 0-22-16,-1-6-5 0,4 6-1 0,0 0 0 15,0-4-73-15,0-2-15 0,3 6-4 0,0 0-519 16,4-3-104-16</inkml:trace>
  <inkml:trace contextRef="#ctx0" brushRef="#br0" timeOffset="38205.41">20842 5385 518 0,'-10'7'46'0,"-1"-4"-37"0,0 3-9 0,1-3 0 31,-4 6 235-31,0-2 45 0,-1 2 8 0,-2 1 3 0,6-1-228 0,-3 0-46 0,-4 1-9 0,1-4-8 16,-1 3 0-16,1-5 0 0,-8 8 0 0,4-9 0 15,-4 7 0-15,0-1 0 0,-3-3 0 0,3-3 0 16,1 4 32-16,-5-4-1 0,5 3 0 0,-4 0 0 16,-1-2 13-16,1 5 2 15,-4-9 1-15,1 9 0 0,-1 1-12 0,-3-10-3 16,-1 9 0-16,5-3 0 0,-8-6-8 0,3 10-3 0,-2-4 0 0,2-3 0 16,1 7-2-16,-4-1-1 0,1-3 0 0,-5 4 0 15,1-7 13 1,-1 3 2-16,-2 4 1 0,-1-4 0 0,0-3-18 0,-3 6-4 0,6-9-1 0,-3 10 0 15,-3-1 6-15,3-3 2 0,-3 4 0 0,3-1 0 16,-4 1-19-16,1-1 10 0,-7 1-10 0,-1-1 8 16,4-3 9-16,-3 4 2 0,-1 5 0 0,4-5 0 0,-3-1-4 15,0 1-1-15,-4-1 0 0,0 0 0 0,0 7-6 0,0-7 0 16,0 1-8-16,0-1 12 0,0 1 2 0,0-1 0 16,0-3 0-16,0-3 0 0,-4 7-3 0,1-1-1 15,-1 1 0-15,4 2 0 0,0-9-10 0,0 7 0 16,-7-1 0-16,4-3 0 0,-1 4 0 0,-3-1 0 15,0-2 0-15,4 2 0 0,-1-6 11 0,-3 6 0 16,4-2 0-16,-4-4 0 0,3 6 6 0,-3-2 2 16,0-4 0-16,0 3 0 0,4 3-19 15,-1-2 0-15,1-4 0 0,-1 3 0 0,-3 3 8 0,0-5 4 16,4 2 0-16,3 3 1 0,-4-9-13 0,4 10 0 16,-3-10 0-16,-1 9 0 0,-3-9 0 0,4 0 0 15,-1 0 0-15,4 6 0 0,0-6 0 0,4 0-10 16,-1 4 2-16,1-4 0 0,-4 0 8 0,3 0 11 15,-2 6-3-15,-1-6 0 0,0 0-8 0,3 3-11 16,4-3 3-16,0 0 0 0,0 6 8 0,0-3 11 0,-3 4-3 0,0-4 0 16,-1 3-8-16,-3 0 0 0,0-3 0 0,4-3 0 15,3 10 0-15,0-10-12 0,0 9 2 0,-3-3 1 16,3-2 9-16,0 2 0 0,0 3 8 0,3-9-8 16,1 0 8-16,0 10-8 0,-1-10 8 0,4 0-8 15,1 6 0-15,-1-3 0 0,3-3-12 0,-3 6 4 16,4-2 8-16,-4 2 11 0,4-3-3 0,-4-3 0 15,0 0-8-15,0 0 0 0,0 0 0 0,4 0 0 16,3 6 0-16,-3-3-14 0,3-3 5 0,0 7 1 16,4-7 8-16,-4 3 12 0,4 3-2 0,0 3-1 0,-1-9-9 15,5 7 0-15,3-4 0 0,-4 3 0 16,0-3 0-16,0 4 0 0,4-4 0 0,3 3 0 16,-3 3-11-16,7-9 3 0,-4 10 0 0,4-10 0 15,3 6 8-15,1-3 0 0,-1 3 0 0,1-6 0 16,-1 4 0-16,4-4 0 0,-4 6 0 0,4-6 0 0,0 0 0 0,0 0 0 15,3 3 0-15,1-3 0 0,-1 0 0 0,4 0 11 16,0 0-3-16,0 0 0 0,0 0-8 0,0 0 0 16,3 0 0-16,4 0 0 0,-3 0 0 0,3 0 0 15,0 0 10-15,0 0-10 0,0 0 14 0,0 0-4 16,-4-3-1-16,1-3 0 0,-1-4-9 0,4 7 0 16,0-3 0-16,0-4 0 0,0 1 0 0,0 0 8 0,4-7-8 0,-4 6 0 15,0-8 8-15,0 2-8 0,0 7 8 0,3-10-8 16,-3 0 10-16,0 0-10 15,4-6 12-15,-4 0-12 0,0 6 0 16,0-6 0-16,0-3 0 0,0 0 0 0,0-1 0 0,0-2 0 0,0 3 0 16,-4-7 0-16,4-2 0 15,-3 2 0-15,3-2 0 16,-7-1 0-16,7-3 0 0,-7 3 0 0,3 4 0 0,0-4 0 0,1-6 0 0,-1 10 0 0,-3-4 0 0,4-6 0 16,-1 10 0-16,-3-1 0 0,4-2 0 0,-1 2 0 15,1-2 0-15,3 2 0 0,0 1 0 0,0-4 0 16,0 10 0-16,0-7 0 0,0 20 0 0,0-14 0 15,3 1 8-15,-3 3-8 0,0 6 0 0,4-6 0 16,-4 6 0-16,0 4 0 0,0-4 0 0,3 0 0 16,-3 0 0-16,4 4 0 0,-1 2 0 0,-3-3 0 0,0 7 0 15,4-7 0-15,-1 4 0 0,1 2 0 0,3 1 0 0,0-4-12 16,0 10 3-16,0-12 1 0,4 5 8 0,-4-2 0 16,0-1 0-16,3 1 0 0,1 2 0 0,3 1 0 15,0-1 0-15,0 1 0 0,0-7 0 0,4 10 0 16,-4-3 0-16,4-1-8 0,-1 1 8 0,5-1 0 15,2 4 0-15,1-3-8 0,-4-1 8 0,4 7 0 16,3-6 0-16,0-1 0 0,1 4 0 16,2-3-8-16,1 2 8 0,3 4 0 15,1-3 0-15,2-3-8 0,-2-1 8 0,3 7 0 16,-4-6 0-16,7 2 0 16,-3 1 0-16,3-3 0 0,-3-1 0 0,7 7 0 0,-4-3 0 0,4-4 0 0,0 7 0 0,3-3 0 15,1 3 0-15,-1-10 0 0,-3 10 0 0,3 3 0 16,1-6 0-16,-1 3-12 0,1-3 12 0,2-4 0 15,5 7 0-15,-1-3 0 0,4 3 0 0,-3-4 0 0,-1 1 0 0,1 3 0 16,3-3 0-16,-4 3 0 0,4-4 0 0,0 4 8 16,4-3-8-16,-4 6 8 0,-1 0-8 0,-2 0 8 15,3-3-8-15,-4 3 0 0,4-7 0 0,0 7 0 16,4 0 0-16,-1 0 0 0,4 0 0 0,-7 0 8 16,4-3-8-16,-4 3 0 0,3-6 8 0,4 6-8 15,0 0 10-15,-3 0-2 0,-1 0-8 0,4 0 12 16,-7 6-12-16,4-3 0 0,-4-3 8 0,3 0-8 15,-3 7 0-15,0-4 0 0,4 3 0 0,-4-3 0 16,0-3 0-16,-4 7 9 16,4-4-1-16,0-3 0 0,4 6-8 0,-1-3 8 0,1 3-8 0,-1-6 8 15,-3 0 10-15,0 7 2 0,0-4 0 0,-4-3 0 16,4 0-20-16,0 0-17 0,-3 0 3 0,3 0 1 16,0 0 21-16,0 0 4 0,-7 6 0 0,3-6 1 15,-3 3-13-15,-4-6 0 0,8-3-9 0,-8 6 9 16,1 0 0-16,3 6 0 0,-1-3 0 0,5-3 10 0,-4 0-2 0,-4 0 0 15,4 0 0-15,-4 10 0 0,1-10-8 0,-1 0 0 16,4 0 0-16,0 0 0 0,0 0 0 0,3 0 0 16,-6 0 0-16,-1 0 0 0,1 0 0 0,3 0 8 15,-8 0-8-15,1 0 0 0,0 0 0 0,4 0 8 16,-5-10-8-16,5 10 0 0,-8 10 0 0,4-10 0 16,-4 0 8-16,1 0-8 0,-1 0 0 0,-3-10 0 15,0 10 0-15,3 0 8 0,-3 0-8 0,3 0 0 0,-7 0 0 0,8 0 0 16,-1 0 0-16,-3 0 8 0,0 0-8 0,-4 0 0 15,4 0 9 1,-4 0-9-16,-3 10 10 0,-1-10-10 0,-2 0 0 0,-1 0 0 16,4 0 0-16,-4 0 0 0,0 0 8 0,-3 0-8 15,3 0 0-15,0-10 0 0,-7 10 0 0,4 0 8 0,-4 0-8 16,4 0 0-16,-4 0 0 0,4 0 0 0,-8 0 8 16,1 0-8-16,3 0 0 0,-7 0 0 0,0 0 0 0,1 0 0 15,-1 0 8-15,-4 0-8 0,1 0 0 0,-4 0 0 16,-7 0 0-16,11 0 0 0,-4 0 0 0,-7 0 0 15,0 0 0-15,7 0 0 0,0 0 0 0,-7 0 0 16,7-3 0-16,-7 3 0 0,10 0 0 0,-10 0 0 16,7-6 30-16,-7 6 0 0,0 0 0 0,7-3 0 15,-7 3-30-15,4-7 0 0,-4 7 0 0,7-6 0 0,-7 6 8 16,4-3-8-16,-1-3 0 0,-3 6 0 0,0-10 0 0,0 10 0 16,4-3 0-16,-4 3 0 0,0 0 0 0,0 0 0 15,0 0 0-15,0 0 0 0,0 0 0 0,0 0 0 16,0 0 0-16,0 0 0 0,3-6 0 0,-3 6 0 15,0 0 0-15,0 0 0 16,0 0 0-16,0 0 0 0,0 0 0 0,0 0 0 16,0 0 0-16,0 0 0 0,7 9 0 0,0 1 0 15,-3-1-22-15,-1 7-7 0,1 3-2 16,3-4 0-16,-7 1 31 0,3 3-9 0,1 3 9 0,-1 3 0 0,1 0 0 16,0 3 12-16,-4 0 0 0,7 4-1 0,-4 5-11 0,1-9-17 15,-4 7 4-15,3 3 1 0,1-7 12 0,-1 0 0 16,1 4 0-16,-1-1 0 0,-3-5 11 0,4-4 1 15,-1 0 1-15,-3-3 0 0,4 3-13 0,-4-6 0 0,0-1-9 16,0-2 9 0,-4 3-181-16,1 0-31 0</inkml:trace>
  <inkml:trace contextRef="#ctx0" brushRef="#br0" timeOffset="54471.67">11733 11553 1429 0,'-7'10'63'0,"0"-4"13"0,4-6-60 0,-4 6-16 0,3-3 0 0,4-3 0 16,-3 0 60-16,-4 7 8 0,3-7 3 0,4 0 0 15,0 0-43-15,0 0-9 0,-3-7-2 0,3-2 0 16,3 0-17-16,1 2 0 0,-4 4 8 0,0-6-8 16,0-7 0-16,3 7 0 0,1-1 0 0,-1 1 0 15,1 0 13-15,-1-7-1 0,1 6 0 0,3 7 0 16,0-9-2-16,0 2-1 0,0 7 0 0,0-3 0 15,0 3-9-15,0 3 0 0,4-6 9 0,-1 6-9 16,-3 6 0-16,4-6 0 0,0 3 0 0,-4 3 0 16,3 4 0-16,-3-1 8 0,0 0-8 0,-3 1 0 15,3 6 0-15,-4-4 0 0,1 4 0 0,-1 3 0 16,-3-1 0-16,0 4 0 0,4-3 0 0,-8 3 0 16,1 3 0-16,-1-6 0 0,1 0 0 0,-4 6 0 15,3 0 0-15,-3-6 0 0,4 0 0 0,-4-1 0 16,0-2 0-16,-4 3 8 0,4-3-8 0,0-4 0 0,0 4 0 0,3-7 8 15,-3 1-8-15,4-4 0 0,-1 3 0 0,4-9 8 16,0 0-8-16,0 0 0 0,-7 3 19 0,7-3-1 16,0 0 0-16,0 0 0 0,0 0 1 0,0 0 0 15,0 0 0-15,0 0 0 0,4-9-19 0,-4 6 10 16,7-7-10-16,-4 4 8 0,4-3 1 0,0-1 0 16,0 1 0-16,0 3 0 0,4 3-9 0,-4-4 0 15,4-2 0-15,-1 9 0 0,1-10 0 0,-4 10 0 16,3 0 8-16,1 0-8 0,0 0 8 15,-1 0-8-15,1 7 0 0,-1-4 8 0,1 3-8 0,-4-3 0 16,0 7 0-16,-3-4 0 0,3 3 8 0,-4 1-8 16,1 5 12-16,-1-5-4 0,-3 2 1 0,4-2 0 15,-8 6 0-15,4-1 0 0,0-2-9 0,-3 2 12 16,-1 1-12-16,-3-3 12 0,-3 5-12 0,6-2 8 0,-3 0-8 16,0-4 8-16,-4 4-8 0,1-7 12 0,-1 7-12 15,1-3 12-15,-1-4 4 0,0 7 2 0,-3-7 0 0,4 7 0 16,-1-7-18-16,1 1-17 0,-5-7 3 0,1 6 1 15,7-3 4-15,-3 4 1 0,-4-4 0 0,3-3 0 16,-3-3-40-16,3 7-7 16,-3-7-1-16,4 0-1 0,-4-7-129 0,-1 7-26 0,8 0-4 15,-3-9-2-15</inkml:trace>
  <inkml:trace contextRef="#ctx0" brushRef="#br0" timeOffset="55204.34">11776 11061 1720 0,'0'0'76'0,"0"0"16"0,-7-9-73 0,3 2-19 0,-6 4 0 0,3-3 0 16,-1-3 48-16,1 5 5 0,0-2 2 0,0 6 0 15,-3-3-35-15,-1-3-8 0,1 6 0 0,-1 0-1 16,0 0-11-16,-6 0-9 0,3 0 9 0,-8 6-13 16,1-3 1-16,0 7 1 0,0-1 0 0,3-3 0 15,4 4 11-15,-7-1-13 0,-7 7 5 0,7-4 8 16,3 4-11-16,0 9 11 0,-6-3-8 0,-1 3 8 15,4 0-8-15,0 3 8 0,-1 1-8 16,-2 2 8-16,-1 0 0 0,4 1 0 16,3-1 0-16,1 10 8 0,-8-4-8 0,7 1 9 0,4 6-9 0,0 0 10 15,0 0-2-15,3-7 0 0,1 7 0 0,3 0 0 16,7 0 2-16,-4 0 0 0,-3 0 0 0,7 0 0 16,7-3-10-16,-3 9 8 0,-1-6-8 0,1 3 8 15,-4-3-8 1,10-1 0-16,8 5 0 0,0-5 8 0,-8-2-8 0,8-3 0 0,3-4 0 0,-3 4 0 0,-4-10 0 15,7 7 8-15,4-7-8 0,3 3 0 0,0-9 18 0,0-3-2 16,1 6 0-16,6-9 0 0,4-7-16 0,-4 1 0 16,-3-1-13-16,3 0 5 0,4-9 24 0,0 0 6 15,-4-3 1-15,0-3 0 0,0-3 18 0,1-1 4 16,-5 1 1-16,5-7 0 0,-1-3-16 0,-7 4-3 16,4-7-1-16,0-3 0 0,-1-1 8 0,1-2 2 15,-4 0 0-15,1-6 0 0,-1-1-12 16,-3 1-1-16,-1-4-1 0,-3 3 0 0,-3-8-2 0,0 5 0 15,-4 0 0-15,-4-3 0 0,-3 4 1 0,1 2 0 16,-5-2 0-16,-3-1 0 0,0-3 3 0,0 4 1 16,-3 2 0-16,-5-2 0 0,1-7-9 0,-3 6-1 15,-4-3-1-15,0 4 0 0,-1-7-6 0,-2 6 0 16,-4-3-8-16,-1 4 12 0,1-7 8 0,0 9 0 16,4-2 1-16,-5 2 0 0,1 1-21 0,0 2 0 0,0-8 0 0,0 11 0 15,3 1-12-15,-3 0-6 0,0-3-2 0,-4 9 0 16,4-3 7-16,0-1 1 0,-4 14 0 0,4-10 0 31,-4 9-13-31,0-2-3 0,4 5 0 0,4 1 0 0,-8 0-27 0,4 2-5 0,-4 7-2 16,4 0-708-16,0 0-142 0</inkml:trace>
  <inkml:trace contextRef="#ctx0" brushRef="#br0" timeOffset="84163.16">12965 11585 1267 0,'0'0'112'0,"0"0"-89"0,-4 3-23 0,1-3 0 16,3 0 104-16,0 0 16 15,0 0 3-15,0 0 1 0,-4 0-65 0,4 0-13 0,-4-10-2 0,4 7-1 16,-3-9-14-16,3 2-2 0,3 1-1 0,1-4 0 15,-4-2-14-15,4-1-4 0,3 7 0 0,-4-10 0 16,4 6-8-16,0-2 0 0,0-1 0 0,0 3 0 16,4-2 12-16,-4-1-4 0,0 3 0 0,0 4 0 15,4-7-8-15,-4 7 0 0,0 3 0 0,0-4 0 16,-4 10 0-16,4-3 0 0,4-3 0 0,-4 3 0 16,-7 3 0-16,0 0 15 0,11 3-4 0,-1-3-1 15,-6 9-10-15,3-2 12 0,-4 2-12 0,4 0 12 0,0 7-12 16,1-3 0-16,-5 5 0 0,1 8 0 15,-1-8 0-15,-3 7 0 0,-3 4 0 0,-1-4 0 0,4 9 0 0,-3-6 0 16,-5 7 0-16,1-1 8 0,0 4-8 0,-3 0 0 16,6-4 0-16,-6 10 0 0,-1-6 0 0,-3 2 0 15,-4-2-9-15,4 0 9 16,-3-4 0-16,-1 1 0 0,4-1 0 0,0-6 0 16,3-2 0-16,1-5 0 0,2-5 0 0,1 0 9 15,0-7 3-15,4 1 1 0,-4-7 0 0,7-3 0 16,0 0 5-16,-4-3 1 0,1-7 0 0,3-5 0 0,0-1-5 0,3-3-1 15,1 0 0-15,3-9 0 0,0 3-13 0,0-10 8 16,0 7-8-16,7-6 0 0,-3 6 10 0,3-10-10 16,0 3 10-16,4 1-10 0,-1-10 12 0,1 6-3 0,-4 4-1 0,0-1 0 15,0-2-8-15,4-1 12 0,-4 4-12 0,0-1 12 16,0 7-12-16,0 0 0 0,0-4 0 0,-3 4 8 16,0 3-8-16,-4 6 0 0,3-3 9 0,-3 0-9 15,0 3 0-15,-3 1 0 0,3 2 0 0,-4 3 8 16,-3-2-8-16,4 2 0 0,-1 1 0 0,-3 2 8 15,0 7-8-15,4-3 9 0,-4-4-9 16,0 10 10-16,0 0 2 0,0 0 1 0,0 0 0 0,-7 7 0 16,0-4-13-16,0 3 11 0,0-3-11 15,0 4 10-15,0 2-10 0,0 7 0 16,3-4 0 0,-7-2 0-16,1 5 0 0,-1 4 0 0,4 6 0 0,-3-6 0 0,-1 0 0 15,1 9 0-15,2-3 0 0,5 0 0 0,3 3 8 0,0 1 7 0,-7 2 1 0,3-3 0 16,4 0-27-16,-3 1-5 0,-1 5 0 0,1-6-1 15,3 7 25-15,0-7 4 0,-4-3 2 0,4 3 0 16,4-3-24-16,-1 1-5 0,1-8-1 0,3 1 0 0,0 0 16 16,4-3 0-16,-1 3 0 0,1-4 0 15,3-5 0-15,3-1 0 0,-2 0 0 0,2 1 0 0,-3-10 0 0,0 6 0 16,4-3 0-16,0-3 0 0,-4-3 0 0,3-3 0 16,-2 6 0-16,-1-10-12 15,0 4-16-15,0 3-4 0,0-6 0 0,0-1 0 16,-3 1-121-16,-1-1-25 0,4-5-5 0,-3 8-652 0</inkml:trace>
  <inkml:trace contextRef="#ctx0" brushRef="#br0" timeOffset="84495.17">13663 11669 1324 0,'0'22'118'0,"-3"-12"-94"0,-1-1-24 0,1 4 0 16,3 2 126-16,-4 4 21 0,4-3 4 0,0 3 1 16,0-1-78-16,-4 1-15 0,1 0-3 0,3 6-1 15,3-6-39-15,1 6-7 0,-4-6-1 0,0 6-8 16,-4 0 9-16,1-3-9 0,6 3 0 0,-6 0 9 0,-1-3-9 0,1 3 0 15,3 3 0-15,-4-2 8 0,1-1-8 0,-1-7 0 16,1 1 0-16,3 0 0 0,-4 6 0 0,4-9 0 16,-3-4 0-16,3 4-11 31,0-7-14-31,0 7-3 0,0-6-1 0,-4-7 0 0,4-3-55 0,0 0-10 0,0 0-2 0,0 0-694 16</inkml:trace>
  <inkml:trace contextRef="#ctx0" brushRef="#br0" timeOffset="85148.93">13825 11936 2156 0,'0'0'48'0,"0"0"9"0,0 0 3 0,0 0 0 0,0 0-48 0,0 0-12 0,0 0 0 0,0 0 0 16,0 0 31-16,0 0 4 0,4-3 1 0,3-3 0 15,-4-4-25-15,5-6-11 16,-1 7 10-16,0 0-10 0,-4-1 0 0,4 1 0 0,0-7 0 0,0 7 0 16,0-1 0-16,0 1 8 0,-3-4-8 0,3-2 0 15,0 8 0-15,0-2 0 0,0 0 0 0,0 9 0 16,-7 0 0-16,0 0 0 0,0 0 0 0,7 0 0 15,0 0-17-15,0 6 3 0,0-3 1 0,1 6 0 16,-5-2-13-16,1 2-2 0,-4 10-1 16,0-10 0-16,0 7 12 0,-4 3 2 0,1-4 1 0,-1 4 0 0,0-6 3 0,1 9 1 15,-4-3 0-15,0-1 0 0,0 1 10 16,0-3 0-16,0 3 0 0,0 0 0 0,0-4 0 16,0-2 0-16,3 2 0 0,0-5 0 0,-3 6 0 0,4-13 11 15,3 6-11-15,0-9 12 0,-4 6-1 0,4-6 0 16,0 0 0-16,0 0 0 0,0 0-2 15,0 0 0-15,0 0 0 0,7-9 0 16,-3 3-1-16,3-4 0 0,4 1 0 0,-4-1 0 16,3 1 0-16,1 3-8 0,-1-4 12 0,4 7-4 0,1-3-8 15,-5-3 10-15,4 5-10 0,0 4 10 0,1-6-10 0,-1 6 0 16,3 6 0-16,-3-2 0 0,4-4 0 0,0 9 0 16,-4-3 0-16,-7 4 0 0,-4-1 0 0,4 0 0 15,4 1 0-15,-4 6-11 0,-3-4 2 0,-1 4 0 16,-3 3 0-16,0-1 0 0,0 7 22 0,-3-6 5 0,-1 6 1 0,-3 0 0 15,-4-3-19-15,1 3-12 0,-4 1 1 0,0-4 1 16,-1 3 10-16,-2 0 12 0,-4-6-2 0,3-1-1 16,-3 1-9-16,3 0 8 0,-3-3-8 0,3-1 8 15,-3-2-8-15,4-4 0 0,-1 4 0 0,-3-4 8 16,7-6-23-16,-4 4-5 0,4-4 0 0,0-3-1 16,0-3-17-16,0-4-3 15,3 7-1-15,4-9 0 0,0 6-29 0,3-3-5 0,-3-4-2 16</inkml:trace>
  <inkml:trace contextRef="#ctx0" brushRef="#br0" timeOffset="85734.26">14400 11669 1152 0,'0'0'102'0,"0"0"-82"0,0 0-20 0,0 0 0 16,0 0 135-16,0 0 22 0,0 0 5 0,11 7 1 15,0-7-89-15,-1 0-18 0,1 0-3 0,3-7-1 16,-4 7-23-16,5 0-5 0,-1 0 0 0,0 0-1 16,0-3-23-16,0-3 9 0,0 3-9 0,4-3 0 0,-1 6 0 15,5 0 0-15,-5 6 0 0,4-3 0 0,1-3 14 0,-5 6-4 16,1-6-1-16,-1 3 0 0,5-3-9 0,-5 7 0 16,1-4 0-16,-4 3 0 0,4 0 0 15,-4-3-12-15,0 4 2 0,0-4 1 0,-3 3 9 16,-1-3 0-16,4-3 8 0,-3 7-8 0,-4-7 0 0,3 3 9 15,-2-6-9-15,-8 3 0 16,3 0 0-16,-3 0 0 0,11-7 0 0,-8 4 0 16,4-3-28-16,-7 6-13 0,0-3-3 0,0-4 0 15,0-2-112-15,-3 0-24 0,-1 2-4 0,-3-2 0 0</inkml:trace>
  <inkml:trace contextRef="#ctx0" brushRef="#br0" timeOffset="86065.81">14616 11293 1497 0,'0'0'133'0,"0"0"-106"0,0 0-27 0,3 9 0 16,1 1 96-16,-1-1 13 0,4-2 3 0,-3 2 1 15,3 0-60-15,-4 1-12 0,1-1-2 0,3 1-1 16,0-1-24-16,-3 7-5 0,3-7-1 0,0 10 0 16,-4-3-8-16,4 2 0 0,0 1 0 0,0 6 0 15,4 0 0-15,-8-3 0 0,1 3 0 0,-4 4-11 16,3-4 11-16,-3 0-8 0,4-3 8 0,-4 3-8 16,4 3 8-16,-1-3 0 0,4 0 8 0,-3 0-8 15,-1-3-9-15,1-3-7 0,3 3 0 0,-4-3-1 16,1-7-7-16,-1 4 0 0,1-6-1 0,3 5 0 15,0-12-37-15,0 7-7 0,-7-10-2 0,11 0-450 16,-1 0-91-16</inkml:trace>
  <inkml:trace contextRef="#ctx0" brushRef="#br0" timeOffset="86757.34">15166 11491 1324 0,'-7'6'118'0,"0"-6"-94"16,3 3-24-16,4-3 0 0,0 0 154 0,0 0 26 16,-7-3 6-16,7 3 1 0,0-6-127 0,0 3-24 0,-3-4-6 0,3-2-1 15,3-1-29-15,-3 1 8 0,4 0-8 0,3-7 0 16,-4 7 0-16,4-4 0 0,8-3 0 0,-5 1 0 15,1 2 0-15,-1-3 9 0,1 1-9 0,-1 2 8 16,-3-3 1-16,4-2 0 0,0 8 0 0,3 4 0 16,0-3-9-16,-4 5-12 0,1-2 2 0,-4 3 1 0,4 3-7 15,-4 3-2-15,3-3 0 0,-3 10 0 16,0-4-27-16,-3 3-6 0,3 1-1 16,-7 8 0-16,0-2 32 0,-4 3 5 0,1 0 2 0,-1 6 0 0,1 0 5 0,-4-3 8 15,-4 3-13-15,1 10 5 0,3-14 8 0,-4 11 0 16,0-4 0-16,4 0 0 0,4-3 0 0,-1 4 9 15,-3-1-1-15,0-3-8 0,0-6 23 16,4 0-3-16,-4 2 0 0,3-8 0 16,-3-4 3-16,3 1 0 0,4-10 0 0,0 0 0 15,0 0-6-15,0 0-1 0,0 0 0 0,8-10 0 0,-1 1 5 0,0-4 1 16,0-8 0-16,3 2 0 0,4-3-6 0,1-10 0 16,-1 4-1-16,3 0 0 0,1-7-7 0,-4 1 0 15,4-4-8-15,-4 10 12 0,3-6-12 0,-6 5 11 16,0-2-11-16,-1 3 10 0,-3 0-10 0,0 9 0 15,0-6 9-15,0 0-9 0,-7 6 0 0,4 6 8 0,-4-2-8 16,3 5 0-16,-3 1 0 0,0 2 9 0,-3-2-9 0,3 9 0 16,0 0 0-16,0 0 0 0,-7 0 0 0,0 9 0 15,3-2 0-15,-6 2-12 0,-1 1 3 0,1 8 1 16,-1-2 8-16,4 3 0 0,-4 0 0 0,-3 6 0 16,4-6 0-16,-5 6 16 0,8-3-3 0,-3 3 0 15,3 3-13-15,0-3 0 0,0 3 0 0,3-3 0 16,1 0 12-16,-1-3-4 15,4 3-8-15,0-6 12 0,4 6-12 0,-1-6 0 0,1 6 0 16,-1-6 0-16,1 0 0 0,-1-3 0 0,4 2 0 0,0-2 0 16,0-3-11-16,-3 2-5 0,7-5 0 0,-4-1-1 31,3 0-35-31,-3-2-8 0,4 2 0 0,-1-6-1 0,-3-3-98 0,4 7-19 16,0-7-4-16</inkml:trace>
  <inkml:trace contextRef="#ctx0" brushRef="#br0" timeOffset="87245.85">15579 11738 115 0,'0'0'10'0,"0"0"-10"16,0 0 0-16,0 0 0 0,0 0 381 0,0 0 75 15,0 4 14-15,0-4 3 0,0 0-320 0,0 0-64 0,0 0-13 0,10 0-2 16,-3 0-41-16,4-4-8 0,-1-2-1 0,1 6-1 15,0-9-15-15,-4 6-8 16,3 3 10-16,1-7-10 0,-1-2 8 0,1 9-8 16,0-3 0-16,-1 3 0 0,-3-7 0 0,4 14 0 15,-4-4 0-15,0-3 0 0,-4 9 0 0,5-2 0 16,-1 2-8-16,-4 0 8 0,-6 1-21 0,3 9 2 0,0-4 1 0,-4-2 0 16,1 12 2-16,-5-6 1 0,1 0 0 0,0 6 0 15,0 0 6-15,-3 0 1 0,3-3 0 0,-4 3 0 16,1 3 8-16,2-3-8 0,-6 3 8 0,4-3-8 15,-1 4 8-15,1-4 0 0,-1 3 0 0,0-9 8 16,1 6-8-16,3 0 8 0,0-6-8 16,0 0 8-16,0-4-8 0,0-2 9 0,3 2-9 0,1 1 10 15,-1-6 0-15,0-1 0 0,4-6 0 0,0-3 0 0,0 0 2 16,0 0 0-16,0 0 0 0,0 0 0 0,8 6 0 16,-1-2 0-16,3-4 0 0,1 0 0 0,-1 0-2 15,1 0 0-15,-1-10 0 0,5 10 0 16,-5 0 1-16,4-3 0 0,4-3 0 0,-4 6 0 15,0-3-11-15,0-4 10 0,7 7-10 0,-3-3 10 16,0-3-10-16,-4 6 0 0,0-10 0 0,4 10 0 16,-1-6 0-16,-3 6 0 0,0-3-12 0,1-3 12 15,-5 6-58-15,1-3-4 0,-1-4-1 16,1 7 0-16,-1-3-127 0,1-3-26 0,3-3-4 0,-14 9-2 0</inkml:trace>
  <inkml:trace contextRef="#ctx0" brushRef="#br0" timeOffset="87815.29">15903 11776 1267 0,'0'0'112'0,"0"0"-89"0,0 0-23 0,0 0 0 16,7 6 122-16,0-3 20 0,0 4 4 0,4-4 1 15,-4 3-91-15,4 0-17 0,-4-3-4 0,3-3-1 16,-3 7-24-16,0-4-10 0,4-3 8 0,-4 6-8 16,-7-6 0-16,7 3-19 0,-7-3 3 0,4 10 1 31,3-1-13-31,-4 1-2 0,1 5-1 0,-1-5 0 0,-3-1 13 0,4 0 2 0,-4 7 1 0,-4 0 0 16,4-4 15-16,0-2 0 0,-3 9 0 0,-1-4 0 15,-3 4 0-15,4 0 0 0,-1-3 0 0,-3 2 0 0,3 1 16 16,-3 3 5-16,4-3 2 0,-4-7 0 0,3 4-11 0,1-6-1 15,-1-1-1-15,1 0 0 0,3-9 13 0,0 0 2 16,0 0 1-16,0 0 0 0,0 0-11 0,0 0-3 16,0 0 0-16,7-3 0 0,3-3-4 0,-3 3-8 15,4-7 11-15,0 4-11 0,-1-3 19 0,1-1-3 16,3 1-1-16,0 0 0 0,-3-1-3 0,3 4-1 16,0-4 0-16,0 4 0 0,0 3-1 0,-3 3 0 15,3 0 0-15,0-6 0 0,0 6-10 0,-3 0 0 16,-1 0 0-16,1 6 8 0,-1-3-8 0,1 3 8 15,-4 4-8-15,-4-1 8 0,-3 1-8 16,0-1 0-16,4 7 0 0,-4-7 8 0,-4 7-8 0,1-4 0 16,-4 4 0-16,3 3 0 0,-6 0 0 0,3 0 0 15,-4-4 0-15,1 10 0 0,-1-6 0 0,0 0 0 16,-3 6 0-16,0-6 8 0,0-4-8 0,0 4 0 0,0-6 0 0,0 9 8 16,0-10-8-16,-1 4 0 0,1-3 0 0,0-7 0 15,4 10 0-15,-1-13 0 0,-3 6 0 0,3-9 0 16,4 6-13-16,-3-6-8 0,-1 0-2 0,1 0 0 31,-1 0-90-31,0 0-19 0,4-6-3 0,0-3-655 0</inkml:trace>
  <inkml:trace contextRef="#ctx0" brushRef="#br0" timeOffset="88235.27">16408 11447 1785 0,'0'0'159'0,"-4"6"-127"0,4-6-32 0,0 9 0 16,0 1 117-16,4-4 18 0,-1-3 3 0,4 7 1 16,-7-10-98-16,11 0-19 0,-4 6-4 0,3-6-1 15,5 0-9-15,-5 0-8 0,1-6 9 0,-1 6-9 16,1 0 0-16,0-3 0 0,3-4 0 0,-4 7 0 16,1 0 0-16,3-3 0 0,0-3-10 0,-3 6 10 15,-1-3-9-15,1 3 9 0,3-7-10 16,-4 7 10-16,1 0 0 0,0 0 0 15,3 0 0-15,-4 7 0 0,4-7 0 0,1 0-9 16,-5 3 9-16,1-3 0 0,3 0-8 0,-4 6 8 0,1-6-8 0,0 0 8 31,-1 3-30-31,1-3-1 0,-4 0 0 0,0 0 0 16,-7 0-95-16,0 0-19 0,0 0-4 0,0 0-411 0,0 0-81 0</inkml:trace>
  <inkml:trace contextRef="#ctx0" brushRef="#br0" timeOffset="88441.5">16401 11820 2181 0,'0'0'48'0,"0"0"9"0,0 0 3 0,7 6 2 0,0-3-50 0,3 4-12 15,-3-4 0-15,4 3 0 0,0-6 24 0,6 3 1 16,-3-6 1-16,0 3 0 0,1-6-26 0,-1 3 0 15,3-7-14-15,1-6 5 16,-4 7-162-16,4-7-32 0,-1 4-6 0</inkml:trace>
  <inkml:trace contextRef="#ctx0" brushRef="#br0" timeOffset="89841.95">17219 11212 748 0,'0'0'67'0,"4"-7"-54"0,3 7-13 0,-4-9 0 0,4-1 181 0,0 1 34 0,0 0 6 0,4-1 2 16,0-5-125-16,3 5-25 0,0 1-5 0,0-4 0 16,0-2-25-16,0 5-5 0,0-6-1 0,4 7 0 15,-4-7-25-15,-3 7-12 0,-4 0 10 0,0-1-10 0,0 7 0 16,3-3 0-16,-3-4 0 0,4 7 0 0,3-3 0 0,-7 6 0 15,4 0 0-15,-4 0 0 0,3 0-8 16,-3 9 8-16,0-2-12 0,-3 2 12 16,3 0-8-16,-3 4 8 0,-1 3 0 0,1 2 0 15,-8 1 0-15,4 3-8 0,0 0 8 0,-3 3 0 16,-5 10-11-16,5-7 2 0,-1 0 0 0,-3 0 0 0,0 4 1 0,-3-4 0 16,-1 0 0-16,4 0 0 0,0 4 8 0,0-4 8 15,0 0-8-15,0-3 11 0,-4-6 7 0,4 6 2 16,-3-6 0-16,3 0 0 0,0-3 10 0,-1-4 2 15,5-6 1-15,-1-6 0 0,4 0-33 0,0 0 0 16,0 0 0-16,0 0 0 0,0 0 11 0,7-6-11 16,1-13 10-16,-1 0-10 0,0-6 16 0,3 7-4 0,1-17 0 15,3 7 0-15,4 0-1 0,-1-7-1 0,1 1 0 0,-1 5 0 16,5-8 6-16,-5 2 0 0,1 1 1 0,0-1 0 16,-4-2-3-16,0 2-1 0,0 7 0 0,0 0 0 15,-3-4-13-15,-1 10 0 0,1-3 0 0,-1 0 0 16,-3 13 0-16,0-7 0 0,0 3 0 0,1 7 0 15,-1-1 8-15,-4 1-8 16,-3 9 0-16,0 0 0 0,0 0 0 0,0 0 0 0,0 0 0 16,-3 3 0-16,-1 7 0 0,-3 5-12 0,0 1 12 0,-4 3-10 15,4 0 10-15,-3 9 0 0,-1 0 0 0,1 3-8 16,-5-2 8-16,5 5 0 0,-1-3 0 0,1 4 0 16,-4-1 0-16,3-5 8 0,4 2-8 0,0-3 0 15,0 0 11-15,0 1-3 0,3-4 0 0,4-6 0 16,-3 6-8-16,3-7-11 0,0 1 3 0,7-3 0 15,-4 3 8-15,1-10 0 0,3 1 0 0,-4-1-8 16,5 0-18-16,-1-2-3 0,0 2-1 0,0-9 0 16,0 6-150-16,0-6-29 0,3 0-7 15</inkml:trace>
  <inkml:trace contextRef="#ctx0" brushRef="#br0" timeOffset="90500.4">17801 11459 345 0,'0'0'31'0,"0"0"-31"0,0 0 0 0,0 0 0 0,-3 3 344 0,3-3 64 0,0 0 12 0,0 0 2 15,0 0-293-15,0 0-58 0,0 0-12 0,0 0-3 16,0 0-24-16,0 0-4 0,0 0-2 0,7 0 0 15,0 0-10-15,-7 0-1 0,7 0-1 0,0 0 0 16,0-3-14-16,0-3 9 0,0 6-9 0,0-6 8 16,-7 6-8-16,0 0 0 0,0 0 0 0,7 0 0 15,4 6 11-15,-4-6-3 16,-7 0-8-16,7 6 12 0,0-3-12 0,0 7 0 0,-4-1 0 0,5 1 0 16,-8-1-11-16,3 7 11 0,1-7-10 0,-4 7 10 15,0-4 0-15,0 4 0 0,0-7 8 0,0 10-8 16,-4-3 8-16,1-4-8 0,3 4 0 0,-8 3 0 15,5-3-12-15,-4 2-8 0,0 1-3 0,0 0 0 16,-4-3 10-16,1 9 1 0,-4-13 1 0,3 10 0 16,0-3 11-16,-3 0 0 0,0-6 0 0,4 2-8 15,2 1 8-15,1-4 0 0,0-5 0 0,0 2 0 16,4-3 0-16,3-6 12 0,-4 4-4 0,4-4 0 0,0 0-8 16,0 0 12-16,0 0-4 0,0 0 0 0,7 0 4 0,7-10 2 15,-3 10 0-15,3-9 0 0,0 9 6 0,4-7 0 16,0-2 1-16,-1 6 0 0,1-3-8 0,-1-4-1 15,1 7-1-15,-4-3 0 0,7-4-11 0,0 10 10 16,-3-6-10-16,0 6 10 0,-1 0-10 0,-2 0 0 16,-5 0 0-16,1 6 0 0,-4-2 0 0,0 2-12 15,-7-6 2-15,3 9 1 0,1 1-2 0,-4-1 0 0,0 0 0 16,-4 7 0-16,-3 3 11 16,-7-3 0-16,0-4 0 0,-4 13 0 0,1-6 0 0,-1 6 0 15,0 0 8-15,1-3-8 0,-8 3 0 0,4 0 8 0,-4-6-8 16,4 9 0-16,0-9 11 0,-4 6-3 15,4-6 0-15,-4-3 0 0,4-7 4 0,4 10 0 16,-5-10 0-16,8 1 0 0,-7-10-12 0,7 6 0 31,-4-3 0-31,4-3 8 0,0 6-19 0,4-6-4 0,-4-6-1 0,3 3 0 16,0 3-19-16,4-6-4 0,0 3-1 0,4-4 0 16,-4-2-107-16,3 0-21 0,1-1-5 0</inkml:trace>
  <inkml:trace contextRef="#ctx0" brushRef="#br0" timeOffset="92502.26">18277 11597 691 0,'0'0'61'0,"0"0"-49"0,0-3-12 0,0-3 0 16,4-4 151-16,-1 1 27 0,1 3 6 0,-4-4 0 15,0 7-77-15,7-6-16 0,-7-1-3 0,4 4-1 0,-4-3-36 0,0-1-7 16,0 4-2-16,0-3 0 16,0 6-16-16,0 3-3 0,0-10-1 0,0 10 0 15,-4-6 1-15,4 6 0 0,0 0 0 0,0 0 0 16,0 0-6-16,-7 0-1 0,0-3 0 0,0 6 0 15,0 3-16-15,3-3 0 0,-6 7 0 0,3 5 0 0,0-5 0 0,3 9 0 16,-7-1 0-16,4 4 0 0,4 0 0 0,-4 3 0 16,3 0 0-16,-3-3 0 0,0 13 0 0,4-7 0 15,-1 7 0-15,1-7-9 0,-1 3 9 0,4-3 0 16,0 1 0-16,0-1-8 0,4 3 8 0,-4-9 0 16,3 3 0-16,1 0 0 0,-1-6 0 0,4 6 0 15,-3-6 0-15,3 0 0 0,0-3 0 0,0-4 0 16,0-3 0-16,0 7 0 0,4-6 0 0,-4-4 16 15,3-3-4-15,-3 3-1 0,0-6 15 0,4 0 3 0,0-6 1 16,-1 3 0-16,1-7 9 0,-1-2 1 0,4 2 1 16,-3-2 0-16,3-4-20 0,-3-3-4 15,-1 4-1-15,4-4 0 0,-3 0-8 0,-4 3-8 16,0-2 12-16,0-1-12 0,-3 9 8 0,-1-5-8 16,-3 2 0-16,4-2 0 0,-4 5 0 0,-4-6 0 0,1 13 0 0,-4-6 0 15,3 3 0-15,1-4-9 0,-4 10 9 0,-1-3-12 16,-2-3-3-16,-1 6-1 0,4 6 0 0,0-3 0 15,-3-3 16-15,3 10-12 0,-4-4 12 0,0-3-12 16,1 6 4-16,-4 1 8 0,3 2-13 0,1-2 5 16,-1 2-7-16,4-2-1 0,-7-1 0 0,7 1 0 15,-4 2-26-15,4-2-6 0,-4-1 0 0,4 0-1 16,0-6-116-16,0 4-23 0,-10 2-5 0,6-3-1 0</inkml:trace>
  <inkml:trace contextRef="#ctx0" brushRef="#br0" timeOffset="93008.55">18792 11409 1324 0,'0'0'118'0,"0"0"-94"0,0 0-24 0,0 0 0 0,0 0 172 0,15 6 29 16,-1-2 7-16,0-8 0 15,0-2-132-15,0 6-28 0,0-3-4 0,0-3-2 16,4-1-27-16,-4 4-6 0,0-3-1 0,4 6 0 15,-4-3-8-15,3-3 0 0,-2 2 0 0,-1 4 0 16,0-6-32-16,0 3-1 0,4 3-1 0,-4-6 0 0,3 6 11 0,-3-3 3 16,4 3 0-16,-4 0 0 0,0 0 5 0,-3 0 2 15,-1 0 0-15,5 0 0 16,-5 0-27-16,1 0-6 0,-4 0-1 0,0 0 0 16,0-7-39-16,-7 7-8 0,0 0-2 0</inkml:trace>
  <inkml:trace contextRef="#ctx0" brushRef="#br0" timeOffset="93272.07">18898 11052 1497 0,'0'15'133'0,"0"-15"-106"0,0 10-27 0,0-1 0 0,0 1 144 0,4 5 23 0,-4-2 5 0,3 2 0 16,1-2-127-16,-1 9-25 0,4-3-6 0,-3 0-1 16,0 6-13-16,3-3-13 0,-4-4 2 0,4 7 1 15,0 1-43-15,0-1-9 0,-3-3-2 0,3 3 0 16,0 0-23-16,0-3-5 0,4 3 0 0,-4 0-1 16,0-6-29-16,-4 9-6 0,4-9 0 0,-3 6-1 0</inkml:trace>
  <inkml:trace contextRef="#ctx0" brushRef="#br0" timeOffset="93908.4">19240 11130 2088 0,'0'0'46'0,"0"0"10"0,0 0 1 0,0 0 1 0,8 0-46 0,-1-6-12 0,3 3 0 0,1-4 0 15,-4-2 40-15,7 0 5 0,-3 2 2 0,3-2 0 16,0-1-47-16,-4 1 0 0,4 0 0 0,1 2 0 16,-1 4-20-16,-4-3 2 0,1 6 1 0,-4 0 0 31,3-3-43-31,1 6-8 0,-4 3-1 0,0-3-1 15,0 13 11-15,0-7 3 0,-7 7 0 0,7-3 0 0,-7 12 25 0,0-6 6 0,4 6 1 0,-8-7 0 16,1 8-7 0,-1 2-1-16,1-3 0 0,-1 0 0 0,-3-3 16 0,0 3 4 0,0 0 0 0,0-3 0 15,0 0 12-15,0 0 10 0,-4-3-2 0,4-4 0 16,0 4 26-16,0-3 5 0,0-7 1 0,0 1 0 16,7-1 9-16,0-9 3 0,0 0 0 0,0 0 0 15,0 0-19-15,0 0-3 0,0-9-1 0,4-1 0 16,-1-5-9-16,1-4-1 0,6 0-1 0,-3-6 0 15,0-3-9-15,0 3-1 0,4-4-8 0,0-5 12 0,3-1-12 0,0 4 8 16,0-3-8-16,0-1 0 0,0 1 10 0,0 5-10 16,0 1 10-16,0 3-10 0,-3 0 13 0,0 3-3 15,-8-3-1-15,4 9 0 0,0 4-9 0,0-4 0 16,-3 7 9-16,-1-1-9 0,-3 4 8 0,0 6-8 16,0-3 8-16,0 3-8 0,0 0 12 0,0 0-1 15,0 0-1-15,0 0 0 0,-3 9-10 0,-1 7 0 16,1-4 0-16,-1 7 0 0,-3-3 12 0,4 3 6 15,-4 0 2-15,0 6 0 0,3 3-4 0,0-9 0 0,1 12 0 16,-1-9 0-16,-3 9-8 0,4-9-8 16,-1 10 12-16,1-10-12 0,-1 3 0 0,1 0 0 15,3-6 0-15,0-1 0 0,0 1 0 0,0 0 0 16,3-3 0-16,4 3 0 0,-3-10-20 0,3 7 1 16,-4-7 1-16,4 0 0 15,1 1-26-15,-1-4-4 0,-4 4-2 0,4-7 0 16,4-3-107-16,3 6-22 0,0-6-4 0,0-6-311 0,0 6-62 0</inkml:trace>
  <inkml:trace contextRef="#ctx0" brushRef="#br0" timeOffset="94453.57">19780 11444 2070 0,'0'0'45'0,"0"0"10"0,0 0 1 0,0 0 3 0,0 0-47 0,0 0-12 15,0 0 0-15,0 0 0 0,0 0 31 16,0 0 4-16,0 0 1 0,11 0 0 0,-4 0-18 0,0 0-3 16,0-7-1-16,4 7 0 0,-4-3 2 0,0-3 0 15,3-3 0-15,-3 5 0 16,0-2-8-16,4-3 0 0,-7 9-8 0,3-10 12 16,-7 10-12-16,0 0 0 0,10 0 0 0,-10 0 0 0,0 0 0 0,0 0-15 15,0 0 3-15,4 10 1 0,3-1-5 0,-7 1-2 16,0-1 0-16,-4 7 0 15,1-1-18-15,-1-2-3 0,-6 6-1 0,3-4 0 16,-1 4 5-16,-2 0 1 0,-1 0 0 0,4 6 0 0,-3-6 23 16,-1 6 11-16,0-6-10 0,4-1 10 0,-3 4 0 0,3-3 0 15,0 0 11-15,0 0-3 0,3-4 6 16,-3-5 2-16,4 2 0 0,3-5 0 16,0-7 12-16,0 0 2 0,0 0 1 0,0 0 0 0,0 0-15 0,7 9-4 15,-7-9 0-15,7 0 0 0,0 6 6 0,3-3 1 0,1-6 0 16,-1-3 0-16,1 6-3 0,0 0-1 15,-1-6 0-15,1 3 0 0,-4 3-15 0,3 0 0 16,-2 0 0-16,-1 0 0 0,-7 0 0 0,7-7 0 16,-7 7 0-16,0 0 0 0,7 7 0 0,-7-7 0 0,0 0 0 0,0 0 0 15,3 9-12-15,-3 0 4 0,-3-2 8 0,3 2-13 16,-4 1 2-16,1-1 1 0,-4 0 0 0,3 1 0 16,-3-1 1-16,3 7 0 0,-3-7 0 0,-3 1 0 15,3-1 9-15,-4 1-8 0,4 5 8 0,-3-5-8 16,2-1-6-16,-2 0-1 0,-4 1 0 0,3-1 0 15,1 1-24-15,-1-1-5 0,-3-3 0 0,3-3-1 16,1 4-4-16,3-7-1 0,-4 0 0 0,4 0-503 16,0 0-101-16</inkml:trace>
  <inkml:trace contextRef="#ctx0" brushRef="#br0" timeOffset="94925.75">20115 11531 403 0,'0'0'36'0,"0"0"-36"0,0 0 0 0,0 0 0 16,0 0 381-16,0 0 70 0,0 0 13 0,0 0 4 15,0 0-367-15,0 0-73 0,0 0-14 0,0 0-3 16,11 0-11-16,0 0-16 0,-8-6 4 0,4 3 1 16,0-3 11-16,0-1-8 0,4 4 8 0,-1-3-8 15,-3-3 16-15,4 6 4 0,0-4 1 0,3 4 0 16,-4-3-3-16,1 6-1 0,-4-3 0 0,4-4 0 16,-4 7-9-16,3 0 0 0,1 0 0 0,-4 0 8 15,-7 0-8-15,7 0 0 0,0 10 0 0,0-1 0 16,0-2-11-16,-3 5 11 0,-4-6-8 0,3 13 8 15,1-9 0-15,-4 8 0 0,0-2 0 0,-4 3 0 16,1 6 0-16,3-6 0 0,0 6 0 0,-4-3 8 16,1 3-8-16,-1 0 0 0,0-6 8 0,1 9-8 15,-4-9 0-15,7 6 0 0,-4 0 0 0,1-6 0 16,6 6 0-16,-6-6 0 0,-1 9 0 0,1-3 0 0,3-6 0 16,-4 6 0-16,1-6 0 0,-1 6 0 0,4-13 0 0,-3 4 0 15,3 3 0-15,-4-10 0 16,1 7-29-16,-1-7-4 0,1-6-1 0,3-3-582 15,-8 7-117-15</inkml:trace>
  <inkml:trace contextRef="#ctx0" brushRef="#br0" timeOffset="95188.2">20112 11801 2368 0,'0'0'52'0,"0"0"12"0,14 9 1 0,0-9 1 0,-3 7-53 0,6-4-13 0,1-3 0 0,0 0 0 16,-1-3 27-16,4-4 2 0,-3 7 1 0,0-9 0 31,3 0-63-31,-4 2-13 0,1 4-2 0,0-6-1 16,-1-1-40-16,1 1-8 0,-4-7-2 0,4 10 0 0,-4-3-6 0,4-1-2 0,-4 1 0 0,0 6 0 15,0-4 7-15,3-2 2 0,1 0 0 0,3 2-497 16</inkml:trace>
  <inkml:trace contextRef="#ctx0" brushRef="#br0" timeOffset="95523.32">20567 11058 979 0,'0'0'43'0,"3"9"9"0,1-6-41 0,3 7-11 0,0-10 0 0,4 9 0 15,3-2 280-15,-4-7 55 0,5 3 10 0,-1 3 3 16,-4 0-269-16,4-6-54 0,7-6-10 0,-3 0-3 16,3 3-12-16,0-4 0 0,-6 4-9 0,2-3 9 15,1-4-34 1,-1 1-1-16,-6 0 0 0,3 2 0 0,-3 4-8 0,-1-3-1 0,1-3-1 0,0 5 0 16,-1-2 7-16,-3 3 2 0,0-3 0 0,-3-4 0 15,3 7-96-15,-4-3-18 0,1-3-4 0</inkml:trace>
  <inkml:trace contextRef="#ctx0" brushRef="#br0" timeOffset="95825.12">20645 10826 1796 0,'0'0'80'0,"0"0"16"0,-4 9-77 0,1 1-19 16,3-1 0-16,0 0 0 0,0 1 36 0,0 6 4 16,3-4 1-16,-3 7 0 0,4-3-14 0,-1 2-3 0,1 1-1 0,-4 3 0 15,0 0-23-15,3 3 0 0,-3 3 0 0,4-2 0 16,-4 2 0-16,-4 0 0 0,1-3 0 0,6 3 0 16,1-3-18-16,-1 4-5 0,-3-4-1 0,4 0 0 31,-1-3-28-31,1 3-7 0,-4 3-1 0,0-6 0 15,0 0-28-15,3-3-5 0,4 3-2 0,-3-10 0 16,-4 7 11-16,3-3 1 0,4-7 1 0,4 1-449 0</inkml:trace>
  <inkml:trace contextRef="#ctx0" brushRef="#br0" timeOffset="96491.95">20997 10936 864 0,'0'0'76'0,"0"0"-60"16,0 0-16-16,0 0 0 0,0-10 347 0,0 4 66 15,0 3 14-15,4-3 2 0,3-4-326 0,0 1-66 16,0-1-13-16,0-5-2 0,0 5-22 0,4 1-15 15,-4-1 3-15,3 1 0 0,-3 0-4 0,0 2 0 16,1 4 0-16,-1-3 0 16,-7 6-1-16,7 0-1 0,0 0 0 0,0 0 0 15,0 6-22-15,3 4-5 0,-6-1-1 0,3 0 0 16,0 7 11-16,0-3 3 0,0 2 0 0,0 4 0 0,-3 0 6 0,3 3 2 16,-4 0 0-16,-3 3 0 0,4 0 14 0,-1-3 10 15,1 0-12-15,-4 0 12 0,0-3 0 0,0 6 0 0,3-6 0 16,-3-1 9-16,-3 4 4 0,3-3 1 0,-4-6 0 15,1 2 0-15,-4 4-4 0,3-3-1 0,-3-4 0 0,0 4 0 16,0-7-9-16,0 1 0 0,0-1 0 16,0-2 8-16,3 2 2 0,1-9 0 0,3 0 0 0,0 0 0 15,0 0 8-15,0 0 2 0,0 0 0 0,0 0 0 16,-4-6 8-16,8-4 1 0,-1-2 1 0,1-4 0 16,3-3-7-16,0 0-2 0,4-6 0 0,-1 0 0 15,1-3-1-15,-1 3 0 0,4-6 0 0,1-1 0 16,-1 4-5-16,0 3-2 0,0-3 0 0,0 0 0 15,-3 2 7-15,-1 8 2 0,4-7 0 0,-3 6 0 16,-4 0-11-16,0 0-3 0,0 3 0 0,-3-2 0 16,-4 8-8-16,0-6 8 0,0 7-8 0,0 0 8 0,-4-1-8 15,1 1 0-15,-1 3 0 0,-3 6 0 16,0 0 0-16,0 0 0 0,-7 6-9 0,3 3 9 0,-3 1-11 16,0-1 2-16,0 0 0 0,0 7 0 0,3 3 9 15,-3-3 0-15,0 2 0 0,3 8 0 0,1-4 0 0,-1 3 8 16,1-7-8-16,3 8 8 0,3 2-8 0,0-3 0 15,4 0 0-15,0-3 0 0,4-3 0 0,0 6 0 16,3-6 0-16,0-4 0 0,0 4 0 0,0 0 0 16,0-3 0-16,3-7 0 0,-3 7 0 0,4-7-15 15,0 0 4-15,3-5 1 16,-4 5-99-16,1-3-20 0,3-6-4 0,-3 0-530 0,3 0-105 0</inkml:trace>
  <inkml:trace contextRef="#ctx0" brushRef="#br0" timeOffset="97124.24">21502 11193 1785 0,'0'0'159'0,"0"0"-127"0,0 0-32 0,0 0 0 15,0 0 165-15,7 3 27 0,3-3 6 0,-3 6 1 16,-7-6-144-16,8 0-29 0,2 0-6 0,-3 0 0 15,4 0-20-15,-11 0 0 0,7-6-11 0,0 6 11 16,3 0-19-16,-2-3 3 0,-8 3 1 0,0 0 0 16,10 0 15-16,-3 0-9 0,-7 0 9 0,0 0-8 0,7 3 0 0,0 6 0 15,-3-2 0-15,-4 2 0 0,-4 0-2 0,1 7 0 16,6-3 0-16,-6 2 0 0,-4 4-7 0,0 0-2 16,3-3 0-16,1 2 0 0,-8 1 4 0,4 0 1 15,-4 3 0-15,1 0 0 0,3-3 14 16,-4 3 0-16,-3-3 0 0,3-1 0 0,1 1 12 15,-1 0-4-15,1-3 0 0,-1 2-8 16,4-8 12-16,0 6-4 0,0-13 0 0,0 6-8 16,3-9 16-16,4 0-4 0,0 0-1 0,0 0 0 0,0 0-11 0,0 0 12 15,0 0-12-15,0 0 12 0,0 0 0 0,0 0 0 16,0 0 0-16,7 0 0 0,0 0-12 0,4-3 0 16,-4-3 9-16,0 6-9 0,4-3 0 0,-4 3 9 15,0-7-9-15,3 4 0 0,-3 3 8 0,8 0-8 0,-5 0 0 16,1 0 0-16,-11 0 8 0,10 0-8 0,8 0 0 0,-7 3 0 15,-1-3 0-15,1 0 0 0,3 10 0 0,0-4 0 16,0-3 0-16,-3 3 0 0,-4-6 8 0,-4 10-8 16,4-1 0-16,0 1 10 0,-3-4-10 0,-1-3 8 15,1 6-8-15,-1 1 0 0,-6 2 9 0,-4 1-9 16,3-4 9-16,-3 1-9 0,0-1 12 0,-3 7-12 16,-4-7 0-16,-1 1 0 0,5-1 0 0,-1 0 0 15,-6 1 9-15,3 5-9 0,-1-5 0 0,1-1 9 16,-3 1-9-16,-1 5 0 0,0-5 0 15,1 5 0-15,3-2 0 0,-4-4 0 0,0 1 0 0,4 2 0 16,0-8 0-16,0 5 0 0,0 0 0 0,3-9 0 31,1 7-44-31,-1-7 0 0,4 0-1 0,0 0 0 0,4-7-17 0,3 7-3 0,-4-9-1 16,8 0 0-16,-4-1-154 0,3 1-30 0,4-20-6 16,4-2-2-16</inkml:trace>
  <inkml:trace contextRef="#ctx0" brushRef="#br0" timeOffset="97760.68">22306 11337 172 0,'32'6'8'0,"-32"-6"1"0,0 0-9 0,0 0 0 0,14-6 0 15,0 6 0-15,4-9 452 0,-11 2 89 16,0-2 18-16,0-1 3 0,4 1-426 0,-4-7-84 16,-11 4-18-16,8-7-3 0,-1 3-22 0,-3-2-9 15,0 2 8-15,-3 6-8 0,-4-8 10 0,3 2-10 16,4 3 12-16,-7-2-12 0,-4 5 38 0,1-5 1 0,6 5 0 0,-3-2 0 16,-3 5-23-16,-1-2-5 0,-3 0-1 0,7 2 0 15,7 4-10-15,-11-3 10 0,-3 6-10 0,0 0 10 16,3 0-10-16,1 6 0 0,-11-6 0 0,0 10 0 15,6-1 0-15,1 0-9 0,-3 10 9 0,-4-3-10 16,-1 0 10-16,1-4 0 0,11 7 8 0,-5-3-8 0,-6 2 0 16,7 1 0-16,4 3 0 0,-1-3-8 0,0-6 8 15,1 5 0-15,3-2 0 0,3 0 0 0,1-4 0 16,-1 4 0-16,1 0 8 0,3-4-8 16,3-2 0-16,1-1 0 0,-8 0 0 0,8 4 0 0,-1-4 0 0,4 1 0 15,0-7 0-15,-3 6 0 0,-4-2 0 0,7 2 12 16,4-3-4-16,-4-3 0 0,-4 7-8 15,4-4 0-15,7 4 0 0,-3-7 0 0,-1 6 0 16,1-3 0-16,3 4 0 0,-3-1 0 16,3 1 0-16,0-1 0 0,-7 0 0 0,4 7 0 0,-1-7 0 0,1 1 0 15,-4-1 0-15,-4 1 0 0,4 5 0 0,-3-5 0 16,-4 5 0-16,-4-2 0 0,1-4 0 0,-4 1 16 16,7 5-4-16,-7-5-1 0,-7 6-11 0,3-4 12 15,1-6-12-15,-1 10 12 0,-7-3 12 0,4-4 4 0,-3 0 0 16,-1-2 0-16,7 2-12 0,-3 0-1 0,-3-2-1 15,2-4 0-15,5-3 30 0,-1 0 7 0,1-3 1 0,3-4 0 16,0-2-32-16,7 0-5 0,0-7-2 0,0-6 0 16,3-3-5-16,11-10-8 0,4 1 11 0,3-4-11 15,0-6 0-15,11-3 0 0,7-3 0 0,3-3 0 32,4-10-69-32,3 0-8 0,4-12-2 0,-14 9 0 0</inkml:trace>
  <inkml:trace contextRef="#ctx0" brushRef="#br0" timeOffset="100435.82">11800 14488 1267 0,'-7'0'56'0,"7"0"12"0,-3-3-55 0,-4-3-13 0,3 3 0 0,1-3 0 16,-4-4 96-16,0 4 16 0,0-3 3 0,3-1 1 15,-3 1-47-15,3-1-9 0,-3 1-1 0,4-7-1 16,-1 7-28-16,4-4-6 0,-7-2 0 0,0-1-1 16,4 7-15-16,-1-10-8 0,1 9 10 0,-4-8-10 15,3 11 9-15,4-5-9 0,-3 5 8 0,-1-2-8 16,0 0 0-16,1-1 8 0,-1 4-8 0,4 6 0 16,0 0 15-16,0 0-3 0,-7 0 0 0,7 0 0 15,0 0-12-15,-3 16 0 0,-4-7 0 0,0 10 0 16,3 6-8-16,1 0-5 0,-8-3-1 15,4 12 0-15,3-5 4 0,-3 5 1 0,0 1 0 0,-7 2 0 0,4 7 9 16,-1-3 0-16,4-3 0 0,-4-1-8 16,-6 7 19-16,6-9 4 0,4-1 1 0,0-6 0 15,4 7-16-15,-1-7 0 0,1-9 0 0,3 6 0 16,7-9 0-16,-4-4 0 0,-10-2 0 0,11-1 0 16,10 0 9-16,-7-2-1 0,-7-7 0 0,0 0 0 0,7 0 4 0,7-7 1 15,0 7 0-15,-3-9 0 0,3 6 15 0,0-3 2 16,7-4 1-16,-3 1 0 0,-1-1-9 0,4 4-2 15,1-3 0-15,-5-1 0 0,4 1-8 0,1-1-3 16,-1-5 0-16,0 5 0 0,0-2-9 0,0 2 0 16,-3-5 0-16,0 5 8 0,3 1-8 0,-4 3 0 0,1-4 0 0,3 1 0 15,-3-1 0-15,-4 7-11 0,-3-3 11 16,3-3-8-16,3 9 8 0,1-7-12 0,-4-2 12 0,0 6-12 16,4-3-2-16,-4-4-1 0,-4 1 0 15,5 6 0-15,-5-10-4 0,4 10-1 0,-3-7 0 16,-4 4 0-1,0-3-29-15,0-1-7 0,0 1 0 0,0 0-549 16,-3-7-110-16</inkml:trace>
  <inkml:trace contextRef="#ctx0" brushRef="#br0" timeOffset="100778.18">11783 14093 806 0,'0'19'72'0,"-4"-9"-58"16,1-1-14-16,3 0 0 0,-7 10 300 0,3-3 58 16,4 3 11-16,0 0 3 0,-3 6-283 0,3 0-56 15,3-3-11-15,-3 9-2 0,0-3-20 0,0 0 0 16,0 1 0-16,0 5 0 0,4 1-10 0,-4-1-2 15,3 1-1-15,1-4 0 16,-1 10-11-16,1 3-3 0,-1-7 0 0,1 7 0 16,-1 0 6-16,1-6 1 0,-1-1 0 0,-3 4 0 0,7-6 20 31,-3-4 0-31,0 3 0 16,-1 1 0-16,1-7-10 0,-1 0 10 0,4-3-13 0,-3 1 5 0,-1-1-21 0,1-7-4 0,-1 4-1 15,1-6 0-15,-1 0-27 0,1-7-6 0,-1 1-1 0,1-7-684 0</inkml:trace>
  <inkml:trace contextRef="#ctx0" brushRef="#br0" timeOffset="101462.37">11589 13808 1879 0,'0'0'41'0,"-7"3"9"0,-7 3 2 0,-4-6 0 0,0 10-41 0,1-4-11 0,3 3 0 0,-8 1 0 16,-2-1 44-16,3 4 8 0,-1 3 0 0,5-1 1 15,-8-2-35-15,0 6-7 0,8 3-2 0,-1-4 0 0,-3 1-9 0,3 0 0 16,-6 0 0-16,2 0 0 0,8 6 0 0,-3-7-9 15,-8 14 9-15,7-10 0 0,8 3-10 0,-4 3 10 16,-8 7-8-16,5-7 8 0,6 6 0 0,1 1-8 16,3 2 8-16,0 4 0 0,-4-9 0 0,4 11-10 0,14-8 10 15,-4 9 0-15,1-7-9 0,3 7 9 0,4 0 0 0,6 0-9 16,1 0 9-16,0 0 0 0,-1-6 0 0,4 6-8 16,8-7 8-16,-5-2 0 15,-6 2 0-15,7-2 0 0,6-1 0 0,1 1 8 0,-7-7-8 0,3 0 11 16,4 0-11-16,3-2 0 15,4-1 0-15,-4-7 8 0,0 1 3 0,1-3 0 0,2-4 0 0,1 4 0 16,0-6 1-16,-4-4 1 0,4-3 0 0,0-3 0 16,-4 0 10-16,4-9 1 0,0-1 1 15,-7 1 0-15,-1-7 10 0,5 4 1 16,-1-14 1-16,4 8 0 0,-4-7-8 0,-3-10-1 0,0 7-1 0,-4 0 0 16,4-13-7-16,-8 3-2 0,4-6 0 0,-3 0 0 15,-4 4-1-15,0-11 0 0,1 4 0 16,-5-3 0-16,4-3 4 0,-6 0 1 0,-5 6 0 0,1 0 0 15,-8-4-2-15,1 4-1 0,-8-3 0 0,1-3 0 16,-8 6-5-16,1 3-1 0,-1 0 0 0,-7 0 0 0,1 6 3 0,-1-5 0 16,-3 8 0-16,-4-3 0 0,0 4-1 0,-3-1 0 15,0 7 0-15,-4-6 0 0,1 6-15 0,-5-1 0 16,1 4 8-16,3 0-8 0,4 6 0 0,3 7 8 16,-6-10-8-16,2 9 0 0,5 4 0 0,-5-7 8 15,5 7-8-15,-5 3 0 0,8-4 0 0,-3 10 0 16,-5 0 0-16,5 0 0 0,6-3-17 0,-3 6 3 15,0-3 1-15,0 6 0 16,-1-6-31-16,5 4-7 0,3 2-1 0,-4-6 0 16,-3 9-184-16,3-3-36 0</inkml:trace>
  <inkml:trace contextRef="#ctx0" brushRef="#br0" timeOffset="102709.62">13335 14244 1814 0,'-11'12'80'0,"11"-12"17"0,-10 0-77 0,3 7-20 15,-4-4 0-15,4-3 0 0,-3-3 77 0,3-4 12 16,-1 7 3-16,-2 0 0 0,3-3-48 0,0-3-10 15,0 3-2-15,-4-3 0 0,4-4-17 0,-4 1-4 16,4 3-1-16,4-4 0 16,-4-2-10-16,0-4 10 0,3 0-10 0,1 4 10 15,-1-4-10-15,1-3 0 0,3 3 9 0,0-2-9 0,3-1 0 0,-3 3 9 16,4-3-9-16,-1 1 0 0,1 2 0 0,-1-3 0 16,1 7 0-16,3-4 0 0,3 0 0 0,-2-3 0 15,-1 10 0-15,0 0 0 0,0-1 0 0,0 4 0 16,-4-4 0-16,-3 10-9 0,0 0-8 0,11 7-2 0,3-4 0 0,-7 3 0 31,0 4-11-31,0 5-2 0,4-2-1 0,-4 6 0 0,-4 3 13 0,4-1 2 0,-3 5 1 0,3-1 0 31,-4-3-13-31,1 9-2 0,-4-3-1 0,4 0 0 0,-1 1 12 0,-3 5 2 16,4 1 1-16,-1-7 0 0,-3 6 18 0,4-5 0 0,-4 2-8 0,3-3 8 16,-3-3 0-16,4-3 0 0,-1-6 11 0,1 3-11 15,-1-1 22-15,1-8-2 0,-1-1-1 0,4-2 0 16,-7-7 1-16,7 9 0 0,-7-9 0 0,0 0 0 15,11-9 1-15,0 2 1 0,-4-2 0 0,0-1 0 16,3-2-2-16,1-10 0 0,-4 0 0 0,0-3 0 16,4-3-12-16,-4-7-8 0,0 1 10 0,0-1-10 15,0-2 8-15,0 2-8 0,3-3 0 0,-6 1 9 16,3 2-9-16,-3-5 0 0,3 11 0 0,-4-5 0 16,4 3 0-16,-3-1 0 0,-1 10 0 0,1-3 0 15,-4 0 10-15,3 6 0 0,-3 4 0 0,0 5 0 0,0-2-10 0,0 5 0 16,0 7 0-16,0 0 0 15,0 0-23-15,-7 0-3 0,-3 10-1 0,3-1 0 0,-4 7 12 16,0 9 3-16,1-3 0 0,-4 3 0 0,0 9 0 0,0 1 0 16,-1 3 0-16,1-1 0 0,4 4 12 0,-4 3 0 15,0-3 0-15,3 3 0 0,4 6 14 16,0-6-1-16,0-7 0 0,0-2 0 0,7-7-1 16,-4 0-1-16,4-3 0 0,4 0 0 0,-4-6-11 15,3-6 10-15,4 2-10 0,-3 1 10 16,-1-7-10-16,4-5 0 0,4 2 0 0,-4-3 0 0,4-3 0 0,-1 0-11 15,4-3 1-15,0 3 0 16,1-6-34-16,-1-4-8 0,0 1 0 0,0-1-1 16,4-5-183-16,-1 5-36 0,11-21-7 0,-3 6-1 0</inkml:trace>
  <inkml:trace contextRef="#ctx0" brushRef="#br0" timeOffset="103021.41">13868 14128 403 0,'-7'19'17'0,"7"-10"5"0,0-6-22 0,-4 7 0 0,1 2 0 0,3-2 0 0,-4-1 410 0,1 4 78 16,6-4 15-16,-3 13 3 0,-3-3-400 0,3 0-80 15,0-1-16-15,0 7-10 0,-4-6 0 0,4 9-14 16,0-2 1-16,-4-1 0 16,4-3-15-16,0 3-4 0,-3 3 0 0,3-9 0 0,-4 6 10 0,4 0 2 15,0 0 0-15,0-3 0 16,0-3-15-16,0 6-2 0,0-6-1 0,0-4 0 16,4-5-33-16,-4 9-6 0,3-10-2 0,1-3-430 15,-4-6-87-15</inkml:trace>
  <inkml:trace contextRef="#ctx0" brushRef="#br0" timeOffset="103420.21">14108 14140 864 0,'0'0'76'0,"0"10"-60"0,-4-1-16 0,4-3 0 15,-3 4 170-15,3-1 31 0,0 1 7 0,-4 5 0 16,4-5-149-16,-4 9-31 0,4-4-5 0,0-2-2 16,-7 6-21-16,4 6-20 0,-1-6 4 0,1 6 1 31,-4 3-25-31,0-3-4 0,0 3-2 0,0-3 0 0,3 3 26 0,-3-9 4 0,4 6 2 0,-5 0 0 16,5 1 14-16,-1-5 13 0,4-2-2 0,0-3-1 0,-3 0 21 0,3-4 4 15,3-2 1-15,1-1 0 0,-1-3-12 0,1 4-3 16,3-4 0-16,0-3 0 0,0-3 13 0,4 0 2 15,3 0 1-15,0 0 0 0,0 0-17 0,0-3-3 16,0-3-1-16,0 3 0 0,4-4-7 0,0-2-1 16,-4 3-8-16,3 2 12 0,1-5-12 15,0 3 0-15,-1-4 8 0,-3 7-8 0,4-3 0 0,-4-3-8 16,-3 2 8-16,3 4-13 16,-4-3-21-16,1 3-4 15,0-4-1-15,-4 7 0 0,0-9-33 0,3 6-8 0,-6-3 0 0,3 6-1 16,-4-10-35-16,1 4-8 0</inkml:trace>
  <inkml:trace contextRef="#ctx0" brushRef="#br0" timeOffset="103687.69">14108 14238 1152 0,'0'0'102'0,"0"6"-82"0,0 3-20 0,0 1 0 0,0 2 141 0,3-5 24 0,1 11 5 0,3-8 1 16,-4 5-116-16,4-2-23 0,4 3-5 0,-8 2-1 15,4 1-26-15,1-3 0 0,2 3 0 0,1 0 0 0,3 6-17 0,-4 0-3 16,4-3 0-16,1 3 0 16,-1 0-16-16,-4 3-3 15,1 0-1-15,-1-3 0 0,1 4 16 0,0-4 4 0,-1 3 0 0,-3 3 0 31,0-2-36-31,0-4-6 0,0-3-2 0,0 3 0 0,-3-7-33 0,3-2-7 16,0 12-2-16,0-9 0 0</inkml:trace>
  <inkml:trace contextRef="#ctx0" brushRef="#br0" timeOffset="104032.56">14683 14087 1933 0,'0'0'85'0,"0"0"19"0,0 0-84 0,7 9-20 0,3-2 0 0,1-4 0 16,-1 3 54-16,1-6 6 0,3 10 2 0,4-10 0 15,-1 0-28-15,1 0-6 0,0 0 0 16,-1 0-1-16,1 0-41 0,0 0-8 0,-1 0-2 0,1 0 0 31,0 0-8-31,-1 0-3 0,1-7 0 0,-1 4 0 0,1 3 3 0,-4-6 0 16,4 3 0-16,-4-4 0 0,0 7 16 0,0-3 4 0,0-3 1 0,0 6 0 16,-7-3 11-16,4-3-13 0,3 6 5 0,-3-3 8 15,-1-4-62-15,-3 7-5 16,0-3-1-16,-7 3-691 0</inkml:trace>
  <inkml:trace contextRef="#ctx0" brushRef="#br0" timeOffset="104288.52">14961 13767 1900 0,'-3'25'84'0,"3"-15"18"0,-4-1-82 0,4 13-20 16,4-3 0-16,-4 3 0 0,3 3 54 0,4 0 6 15,-3 3 2-15,3-3 0 0,-4-3-38 0,8 3-8 16,-7 0-2-16,3 4 0 0,0-4-14 0,0 0 0 0,0-3-9 16,0 3 9-1,0-6-66-15,0 6-7 0,4-6-2 0,-4 6 0 16,0 3-127-16,3-9-26 0,-3 0-4 0</inkml:trace>
  <inkml:trace contextRef="#ctx0" brushRef="#br0" timeOffset="104955.42">15360 13833 691 0,'0'0'61'0,"0"0"-49"16,0 0-12-16,0 0 0 0,0 0 248 0,0 0 48 15,0 0 8-15,0 0 3 0,-4-6-191 0,1-4-39 16,3 4-7-16,0-3-2 0,0-1-42 0,3 1-9 16,1 0-1-16,-1-7-1 0,1 6-15 0,3-2 0 15,0 2 0-15,4-5 0 0,-1 5 0 0,1 4 0 16,-4-3 0-16,4 6 0 0,-1-7 0 0,1 4 0 15,-1 6 0-15,-3 0 0 0,4-3 0 0,-4 6 0 0,4 3-9 16,-4-3 9-16,0 13-21 0,-4-7 1 0,4 10 1 0,-3 0 0 16,3 0 19-16,-4 6-12 15,-3-6 12-15,0 6-10 0,0-6 10 16,0 9-8-16,-3-3 8 0,3 0-8 0,-7-6 8 0,3 6-10 16,1-3 10-16,-1 3-10 0,-3 0 10 0,4-6 0 15,-4 6 10-15,3-6-10 0,0-7 21 0,1 4-1 0,3-7-1 0,-4 1 0 16,1-1-7-16,3-9 0 0,0 0-1 15,0 0 0-15,0 0-11 0,0 0 12 0,0 0-12 0,7-9 12 16,0-1-12-16,0-8 10 0,0 2-10 0,0-3 10 16,0 0-2-16,0 0-8 0,0-6 12 0,0 0-4 15,0 3 2-15,4-3 0 0,-4-3 0 0,0 0 0 16,0 3 2-16,4 0 0 0,-8-4 0 0,1 4 0 16,3 7-4-16,-4-1 0 0,-3 0 0 0,4 3 0 15,-4-3 2-15,0 10 0 0,0-7 0 0,-4 7 0 0,4-1 4 16,0 1 1-16,-3 3 0 0,3 6 0 0,0 0-1 0,0 0 0 15,0 0 0-15,0 0 0 0,-7 0-5 0,7 0-1 16,-4 6 0-16,1 3 0 0,3 7-8 0,-4-3 0 16,1 2 0-16,3 4 0 0,-4 0-10 0,4 0 10 15,0 6 0-15,0 3-9 0,0-3 9 0,0 3 0 16,0-2-9-16,0 2 9 0,4 3 0 0,-4-3 0 16,7-6 0-16,-7 3 0 0,3 0 0 0,1-6-9 15,3 6 9-15,-4-6 0 0,4 0-15 0,-3 0 4 16,3-4 1-16,0 4 0 15,0-9-22-15,0-1-4 0,0 1 0 0,4-4-1 16,-1 3-42-16,1-9-8 0,3 0-1 0,-3 0-1 16,6-6-145-16,-6 3-29 0</inkml:trace>
  <inkml:trace contextRef="#ctx0" brushRef="#br0" timeOffset="105448.41">15942 14006 345 0,'0'0'15'0,"-7"9"4"0,3 0-19 0,-3-2 0 0,7-7 0 0,-3 3 0 16,-4 3 332-16,7-6 62 0,0 0 13 0,0 0 2 15,0 0-282-15,0 0-57 0,0 0-11 0,0 0-3 16,0 0-44-16,0 0-12 0,0 0 0 0,0 0 0 16,0 0 0-16,0 0-14 0,7-6 2 0,0 6 0 15,0-3 24-15,0-4 6 0,0 7 1 0,4-9 0 16,-1 9-4-16,1 0-1 0,-1 0 0 0,-3 0 0 15,1-3-14-15,-1 6 0 0,0-3 0 0,0 6 0 16,-7-6-8-16,3 10-8 0,4-1-2 0,-7 0 0 16,0 1-10-16,0 6-1 0,0-4-1 0,0 4 0 15,-3 3-4-15,-1-1-1 0,-3 1 0 0,0 6 0 16,-3 0 4-16,-1-6 1 0,4 9 0 0,-4-2 0 0,1-8 30 0,-1 11 0 16,1-14 0-16,3 10 0 0,-4-3 12 0,0-6 9 15,4 3 2-15,-3-4 0 0,6-2-1 0,-3 3 0 16,0-7 0-1,4 0 0-15,-1 1-6 0,4-4-2 0,0-6 0 16,0 0 0-16,0 0-2 0,0 0-1 0,0 0 0 0,7 3 0 0,0 4 0 0,0-7 0 0,4-7 0 16,-4 7 0-16,3 0 5 0,1 0 0 0,3-3 1 0,-3-3 0 15,6 6-5-15,-3 0-2 0,1-3 0 16,2-4 0-16,-3 7-2 0,4-3-8 0,-4-3 12 0,0 6-4 16,4-3-8-16,-4-3 0 0,0 6 0 0,0-7 0 15,0 4 0-15,-3-3 0 16,-4 3-10-16,3 3 10 15,1-6-42-15,0 2-2 0,-1-2-1 0,-3-3 0 16,0 6-154-16,0-4-30 0</inkml:trace>
  <inkml:trace contextRef="#ctx0" brushRef="#br0" timeOffset="105819.58">16351 13977 1886 0,'0'13'84'0,"0"-7"16"0,-3 4-80 0,3-1-20 15,-4 0 0-15,1 7 0 0,-1-7 48 0,-3 10 6 16,7-9 1-16,-3 8 0 0,-8-2-55 0,4 3 0 16,0-3 0-16,3-4-8 15,1 4-33-15,-4 3-7 0,0 6 0 0,3-6-1 16,-6 6 5-16,6-6 0 0,-3-1 1 0,0 1 0 0,3-3 24 0,1 3 5 15,-1-10 1-15,1 10 0 0,-1-10 13 0,4 7 0 16,0-7 12-16,0 1-12 0,0-4 26 0,0-6-2 16,7 9 0-16,0-5 0 0,-7-4-5 0,11 0-2 15,0 0 0-15,3 0 0 0,0 0-6 0,-4 0-2 16,5 0 0-16,-1-4 0 0,3-2 3 0,1-3 1 16,3 6 0-16,0-7 0 0,0 4-4 0,1-3-1 0,-1 2 0 15,-4-2 0-15,5-1-8 0,-5 1 0 0,1 0 0 16,-4-1 0-16,0 4-12 0,0 3-4 0,0-3 0 15,-3 2-1 1,-1-2-58-16,-3 3-11 0,1-3-2 0,-1-4-668 0</inkml:trace>
  <inkml:trace contextRef="#ctx0" brushRef="#br0" timeOffset="106087.57">16415 14031 403 0,'0'0'36'0,"0"3"-36"0,-4 6 0 0,1 1 0 0,-1 5 233 0,4-5 40 16,-7-1 8-16,7 7 2 0,-3 3-172 0,3-1-35 15,-4 1-6-15,1 6-2 0,-1 0-25 0,0-3-6 16,4 10-1-16,0-10 0 0,-3 9-36 0,3-3-15 16,0 7 1-16,0-7 0 0,0 0 14 0,0 0 0 15,0 4 0-15,3-4 0 0,1 0 11 0,0-3-2 16,-1 3 0-16,1-2 0 0,-1 8-27 0,1-12-6 15,-1 9 0-15,1-9-1 16,-1 3-41-16,1-6-8 16,3 0-2-16,0 3-380 0,-4-3-77 15</inkml:trace>
  <inkml:trace contextRef="#ctx0" brushRef="#br0" timeOffset="106413.49">16923 13890 2232 0,'-4'15'99'0,"4"-15"20"0,0 0-95 15,4 10-24-15,3-1 0 0,-4-6 0 0,4 3 45 0,4 4 5 16,3-10 1-16,-7 9 0 0,4-9-33 0,-1 7-6 16,1-4-2-16,3-3 0 0,-3 0-18 15,3-3-4-15,-4-4-1 0,4 7 0 16,1-9-12-16,-1 3-3 0,-4 2 0 0,4-2 0 16,0 3-4-16,-3-3-2 0,0 3 0 0,-1-4 0 15,1-2-24-15,-1 6-5 0,-3-3-1 0,4-4 0 16,-4 4-140-16,0 3-28 0</inkml:trace>
  <inkml:trace contextRef="#ctx0" brushRef="#br0" timeOffset="106607.32">17053 14084 172 0,'4'12'16'0,"-1"-2"-16"0,-3-10 0 0,4 6 0 15,3 4 412-15,-4-1 80 0,1 0 16 0,3-2 4 16,-3-4-379-16,6 3-75 0,-3-3-15 0,4-3-3 16,-1-3-40-16,1 3-23 0,3-9 3 0,0 2 1 31,-3-2-147-31,3 0-30 0,-4-7-5 0</inkml:trace>
  <inkml:trace contextRef="#ctx0" brushRef="#br0" timeOffset="107384.28">17671 13642 2156 0,'-4'0'48'0,"4"0"9"0,0 0 3 0,0 0 0 0,0 0-48 0,0 0-12 15,0 0 0-15,0 0 0 0,4-10 14 0,-1 1 1 16,1 0 0-16,3-4 0 0,0-3-15 0,0 7 0 0,3-7 0 0,-3-3 0 15,4 4 0-15,0 5-12 16,-1-2 12-16,1-4-10 0,-1 7 10 0,1-1 0 0,0 1 0 0,-4 0 0 16,3 2 0-16,-3 4 0 0,4 3 0 0,-4 0 0 15,4 0-13-15,-1 3 2 0,-3 4 1 0,0 2 0 32,0 0-30-32,-3 7-5 0,-1-3-2 0,1 5 0 0,-1-2 18 0,-3 12 3 0,-3-3 1 0,-1 4 0 15,4-1 14-15,-3 6 11 0,-1 1-13 0,-3-1 5 16,0-5 8-16,0 5 0 0,0-6 0 0,0 7 0 15,-4-10 14-15,4-3-2 0,0 3 0 0,0 0 0 16,-3-6 14-16,6-7 2 0,-3 4 1 0,4-7 0 0,-1 1-8 16,4-10-1-16,0 0-1 0,0 0 0 0,0 0-9 0,0 0-2 15,0-10 0-15,4 1 0 0,-1-7 0 0,1-3-8 16,3 1 12-16,0-11-4 0,-4 4 4 16,8-9 1-16,-4 2 0 0,3-2 0 15,-2-7-2-15,2 4-1 0,1-1 0 0,-1-3 0 16,1 4-10-16,-1 2 0 0,1-3 0 0,0 10 8 0,-1-6-8 15,-3 6 0-15,-3-7 0 0,3 10 0 0,3-3 0 0,-3 9 8 16,0-6-8-16,-3 9 0 0,0 7 9 0,-1-1-9 16,-3 1 10-16,4 0-10 0,-4 9 14 0,0 0-3 15,0 0-1-15,0 0 0 0,-11 6-10 0,7 3 8 16,4 4-8-16,-3 2 8 0,-4 4-8 0,3 0 0 16,-3 6 0-16,0 3-11 0,0-3 11 0,0 4 0 0,0-4 0 0,0 9 0 15,4-6 0-15,-5 10 0 0,5-7 0 0,3 1 0 16,-4 2 0-16,1-5 0 0,3 2 0 0,3-3 0 15,1 0 0-15,-1-3 0 0,1-6 8 16,0 6-8-16,3-6 0 0,-4 0 0 0,4-3 0 0,0-4 0 16,0 4 0-16,0-7-15 0,-3 1 4 0,3-1 1 31,3 0-48-31,1-2-10 0,-4-4-1 0,4 3-1 16,3-6-170-16,-4 0-33 0,5 0-7 0,2 0-2 0</inkml:trace>
  <inkml:trace contextRef="#ctx0" brushRef="#br0" timeOffset="107801.96">18390 13720 1720 0,'-7'19'76'0,"4"-13"16"0,-1 4-73 0,1-1-19 15,-1 1 0-15,-3 8 0 0,0-2 39 0,-4-3 4 16,1 2 1-16,-1 4 0 16,1 0-57-16,-4 3-11 0,3-3-3 0,-3-1 0 15,-4 1-36-15,4 0-7 0,-4 0-2 0,4 3 0 0,4 0 40 0,-8-7 8 0,4 14 2 0,3-11 0 16,1-2 45-16,3 3 9 0,-4 0 1 0,8-4 1 16,-1-5 2-16,1 6 1 0,3-7 0 0,0 0 0 15,0-5-5-15,0-4-2 16,3 6 0-16,4-3 0 0,4 3-10 0,-4-3-1 15,7 4-1-15,0-7 0 0,0 0-2 0,0-7-1 16,4 4 0-16,-4 3 0 0,4-6-5 0,3 3-1 0,-3-3 0 0,-1 2 0 16,4-5-9-16,-3 3 0 0,3-4 0 0,-3 7 0 15,-1-9-8-15,1 8-4 0,3-2-1 0,-3 3 0 32,-1-3-11-32,-2 6-3 0,-1-3 0 0,-4-4 0 0,4 4-7 15,-3-3-2-15,0 3 0 0,-1-3 0 0,-3 6 9 0,0-7 2 0,0 7 0 0,-7 0 0 16,7-3-115-16,-7 3-22 15,0 0-5-15,4-16-1 0</inkml:trace>
  <inkml:trace contextRef="#ctx0" brushRef="#br0" timeOffset="108052.16">18256 13874 1497 0,'4'25'133'0,"-4"-16"-106"16,0 7-27-16,3-7 0 0,1 1 172 0,3 6 30 15,0-4 6-15,0-3 0 0,4 7-140 0,-4-6-29 16,0-1-6-16,3 7-1 16,-3-4-56-16,0-2-11 0,-3 5-2 0,3 1-1 15,-3-7-70-15,-1 4-15 0,-3 3-2 0,0 2-1 16,-3 1 1-16,3 3 0 0,0-3 0 0,-4 0 0 15,4 6-79-15,-4-3-15 0</inkml:trace>
  <inkml:trace contextRef="#ctx0" brushRef="#br0" timeOffset="108548.59">18538 13739 1796 0,'0'16'80'0,"0"-13"16"0,8-3-77 0,-8 6-19 16,0 4 0-16,3-1 0 0,1-3 40 0,-1-3 5 15,-3 7 1-15,0-1 0 0,4 1-32 0,-1 5-6 16,-3-5-8-16,0 8 11 15,-3-2-38-15,3 3-7 0,3 0-2 0,-3 0 0 0,-3 6 16 0,3-7 4 16,0 8 0-16,3-8 0 0,-3 7 16 0,0 1 0 16,4-5 0-16,-4 5 0 0,7-8 0 0,-4-2 0 15,1 3 0-15,-1-3 0 0,8-4 21 0,-4-2 8 16,0 5 2-16,4-5 0 0,-1-1-6 0,1-3-1 16,-1-3 0-16,1-3 0 0,0-3 0 0,3-3-1 15,0 3 0-15,3-10 0 0,-3 1-3 0,1 2-1 16,2-5 0-16,-3-4 0 0,0 3 4 0,1 4 1 15,2-4 0-15,-6 0 0 0,3 4-6 0,-3-4-1 16,-8 7 0-16,8-4 0 0,-8 1-17 0,4 2 10 16,-7 7-10-16,0-3 8 0,0-4-8 0,-3 7 10 0,-4-3-10 0,-4 3 10 15,0-3-10-15,-3 6-16 0,0 0 4 0,-3 6 1 32,2-3-12-32,-6 3-2 0,4-3-1 0,-5 7 0 15,5-1-3-15,-4-3-1 0,0 4 0 0,-1 6 0 0,5-7-13 0,-4 0-2 16,-4 1-1-16,4-1 0 0,7 7-12 0,-1-4-2 15,1-2-1-15,-3-1-731 0</inkml:trace>
  <inkml:trace contextRef="#ctx0" brushRef="#br0" timeOffset="108906.54">18986 13532 2019 0,'0'0'89'0,"0"0"19"0,0 9-86 0,0-9-22 0,8 7 0 0,-5-4 0 16,8 6 41-16,-4-9 4 0,-7 0 1 0,14 7 0 15,3-4-30-15,1-3-7 0,-4-3-1 0,4 3 0 16,0 0-8-16,-1-7 0 0,4 7 0 0,-3 0 0 16,0-9 0-16,-4 9 0 0,7-3 0 0,-4-4 0 15,-2 7 0-15,2-6 0 0,-3 3 0 0,4 3 0 16,-7-6-12-16,3 6 12 16,-4 0-12-16,1-3 12 15,3-4-42-15,-3 7-1 0,-1-3 0 0,-3 3 0 16,-7 0-126-16,0 0-26 0,11-6-5 0</inkml:trace>
  <inkml:trace contextRef="#ctx0" brushRef="#br0" timeOffset="109149.08">19262 13300 864 0,'0'0'76'0,"-4"9"-60"15,1-2-16-15,-1-4 0 0,-3 6 187 0,3-3 34 16,4 4 7-16,-3-1 2 0,3 1-124 0,-4-1-25 15,4 1-5-15,0-1 0 0,0 0-43 0,0 7-8 16,0-7-1-16,0 10-1 0,4-9-23 0,3 5 0 16,-3 4 0-16,-1 0 0 0,1 0 0 0,3-4 0 15,0 11 0-15,-4-8 8 16,4 1-32-16,0 0-7 0,0 0-1 0,0 3 0 16,1-3-19-16,-5-1-4 0,4 1-1 0,4 0 0 15,-8-3-91-15,4-4-18 0,0 4-4 0</inkml:trace>
  <inkml:trace contextRef="#ctx0" brushRef="#br0" timeOffset="109812.54">19650 13328 1094 0,'7'10'48'0,"-7"-10"11"0,0 0-47 0,0 0-12 0,0 0 0 0,7 0 0 16,-4 0 236-16,8 0 44 0,-8 0 10 0,8-4 2 15,-4-5-212-15,0 3-41 0,4-4-9 0,-4 1-2 0,3-7-28 0,1 13-13 16,-4-6 1-16,4 3 0 0,-4-4 1 0,3 1 1 16,1 9 0-16,-4-7 0 15,3 4 10-15,-2 3-13 0,2 0 5 0,1 0 8 16,-4 3-20-16,3 4 3 0,-3 2 1 0,4 1 0 15,0-1 3-15,-4 0 1 0,0 7 0 0,0 0 0 0,-4-4 12 0,1 7-11 16,-1-3 11-16,-3 3-10 0,0-1-2 0,0-2-1 16,-3 3 0-16,-1 0 0 0,-3-1 21 0,0 4 5 15,0-3 1-15,0-6 0 0,-4 9-5 0,1-10-1 16,3 7 0-16,0-3 0 0,-4-7 15 0,4 1 2 16,0-1 1-16,4 0 0 0,3-9 2 0,0 0 1 15,0 0 0-15,0 0 0 0,0 0-29 0,0 0-13 0,0-12 1 16,3-4 0-16,1-3 20 0,-1 1 4 0,4-1 0 15,0-6 1-15,0 0-13 0,4-1 0 0,3-2 0 0,-3 0 0 16,-1 3 0 0,1-3 0-16,3 3-10 0,0 3 10 0,-3-10 0 0,-1 10 0 0,4-3 0 0,-3 0 0 15,-1 6 12-15,1 4-1 0,-4-4-1 0,0 9 0 16,0-8-10-16,0 11-11 16,-3-2 3-16,3 6 0 0,-7 3 8 0,0 0 9 15,0 0-1-15,0 0-8 0,0 0 9 0,0 0-9 0,0 0 0 0,-7 9 9 16,3 1-9-16,-3-1 8 0,4 0-8 0,-4 10 8 15,3-3 0-15,-3 0 0 0,3 2 0 0,-3 1 0 16,4 0 7-16,-1 0 1 0,1 0 0 0,-4 3 0 16,3-4-8-16,1 1-8 0,-1 0 11 0,1 6-11 15,-1-6 0-15,4 0 0 0,-3 0 0 0,3-4 0 16,-4 4-11-16,4-3 1 0,4-4 0 0,-1-2 0 16,-3 5-4-16,4-5-1 0,-1 6 0 0,4-13 0 15,-3 6-21-15,3-3-4 0,3-3 0 0,-3 4-1 16,4-7-7-16,0 0 0 0,-1 0-1 0,1-10 0 15,-1 4-99-15,1 3-19 16,0-3-4-16,-1-4-541 0</inkml:trace>
  <inkml:trace contextRef="#ctx0" brushRef="#br0" timeOffset="110157.33">20320 13363 345 0,'0'0'31'0,"0"0"-31"15,0 0 0-15,0 0 0 0,0 9 244 0,0 1 42 0,-4-4 9 0,4 3 1 16,0-6-203-16,-3 7-41 0,-4-4-8 0,3-3-1 16,4 10-43-16,-7-10 0 0,0 6 0 0,0 1 0 31,0-4-22-31,-3 3-6 0,-1 1-2 0,0-1 0 0,1 7 30 0,-1-4-9 0,4 4 9 0,-3 0 0 16,-5-4 22-16,5 7 10 0,-1-3 1 0,4-1 1 15,0-2-13-15,4 6-2 0,-1-10-1 0,4 7 0 16,0 0 4-16,0-4 1 0,0-2 0 0,0-4 0 15,0-6 11-15,7 9 2 0,0 1 1 0,0-4 0 16,4-3-15-16,3 3-3 16,-3-3-1-16,3-3 0 0,0 0 11 0,0 0 3 15,0-3 0-15,4-3 0 0,-4-3-32 0,3 5 0 0,-2-2 0 0,2-3 0 16,-3-1-8-16,0 4-8 0,1 3-2 0,-1-3 0 31,0-4-18-31,-4 10-4 0,4-9-1 0,-3 9 0 0,0-10-134 0,-4 10-26 16,-7 0-6-16,0 0-1 0</inkml:trace>
  <inkml:trace contextRef="#ctx0" brushRef="#br0" timeOffset="110414.38">20253 13469 1263 0,'0'0'28'0,"3"3"5"0,-3 10 2 0,0-4 1 0,0 1-36 0,0 2 0 0,0-2 0 0,0 5 0 16,4-5 23-16,3 6-3 0,-7-4 0 0,4 4 0 15,3-1-20-15,-4-2 0 0,1 6 0 0,3-4 0 16,-4 1 0-16,4 3 0 16,0-6 0-16,0 2 0 0,-3 1 0 0,3-4 0 15,-3 4 0-15,-1 0 0 16,1-4-40-16,-1-2-13 0,-3-1-3 0,0 7-481 0</inkml:trace>
  <inkml:trace contextRef="#ctx0" brushRef="#br0" timeOffset="110874.55">20440 13441 288 0,'0'0'25'0,"0"10"-25"0,0-7 0 0,-4 6 0 16,4-9 340-16,0 0 62 0,0 6 13 0,0-6 2 0,0 0-296 0,0 0-59 15,0 0-12-15,0 0-2 0,0 0-48 0,4 3 0 16,-4-3 0-16,11-3-13 0,-1-3 5 0,1 6 8 15,-4-9-13-15,0 6 5 0,7-4 8 0,-4 4 0 16,1-3 0-16,0-4 0 0,3 4 13 0,0 3-1 16,-4-3-1-16,5 6 0 0,-1-10 4 0,0 10 1 0,0 0 0 0,-7 0 0 15,-7 0-16-15,0 0 0 0,11 0 8 0,-1 7-8 16,1-4 0-16,-4 3 0 0,-4 3 0 0,4 1 0 16,0-1 0-16,-7 10 0 0,0-10 9 15,0 7-9-15,0 3 10 0,-3 0-10 0,-4-4 12 16,3 4-12-16,4 0 0 0,-3 6 0 0,-1 0 0 15,-3-6 0-15,4 0 0 0,-4 0 0 0,3 0 0 16,-3 2 0-16,0-8 0 16,0 6 0-16,0-3-15 0,3 2 5 0,1-8-8 0,-1 5-2 0,1-5 0 0,-1-1 0 31,1 1-12-31,-1-4-4 0,1 3 0 0,-1-6 0 16,1 4-100-16,3-7-20 0,-4 3-4 0</inkml:trace>
  <inkml:trace contextRef="#ctx0" brushRef="#br0" timeOffset="111055.51">20525 13739 1324 0,'0'0'118'0,"0"0"-94"16,0 0-24-16,10 0 0 0,-3 0 156 0,4 0 28 15,-1-3 4-15,5-3 2 0,-1 6-98 0,0-10-19 16,-4 1-4-16,8-1-1 0,3-5-60 0,4-4-8 15,-4 0-9-15,4 0-655 0,-1-6-132 0</inkml:trace>
  <inkml:trace contextRef="#ctx0" brushRef="#br0" timeOffset="111988.57">20994 13212 1976 0,'0'0'88'0,"0"0"17"0,7 6-84 0,3-2-21 0,1 2 0 0,3-3 0 16,0-3 15-16,0 0-2 15,8 6 0-15,-5-6 0 0,1 0-13 0,-1 0 0 16,-2 0 0-16,2 0 0 15,-3-6-28-15,7 6-8 0,-3-3-1 0,-4 3-1 16,0 0-10-16,0 0-1 0,1-6-1 0,-1 6 0 16,0-4 15-16,0-2 3 0,0 6 1 0,-3-9 0 15,-1 6-26-15,4-4-6 0,-3-2-1 0,-1 3-580 0</inkml:trace>
  <inkml:trace contextRef="#ctx0" brushRef="#br0" timeOffset="112204.45">21188 12971 1440 0,'3'19'128'0,"1"-10"-103"16,-4 0-25-16,0 7 0 0,7-7 142 0,-4 7 23 15,1 3 5-15,7 0 1 0,-1 0-137 0,-3-1-34 16,0 7 0-16,4 4 0 15,-1-4-20-15,1 0-12 0,-4 0-1 0,0 3-1 16,0-6-40-16,4 3-8 0,-4 0-2 0,0-6-438 16,-4 6-88-16</inkml:trace>
  <inkml:trace contextRef="#ctx0" brushRef="#br0" timeOffset="112804.99">21491 12999 1555 0,'0'0'138'0,"0"0"-110"0,11 0-28 0,-1 0 0 16,1 0 95-16,0 0 13 0,-1-3 4 0,8 3 0 15,-1 0-77-15,-2 0-15 0,-1 0-4 0,0 3 0 16,7-3-24-16,-3 0-6 0,-8 6-1 0,1-3 0 16,-1 4-53-16,-3 2-10 0,0 7-2 0,-3-7-1 15,-4 4 8-15,3 2 1 0,5 4 1 0,-5 0 0 0,-10-3 55 0,3 9 16 16,4-3 0-16,0 0 0 0,-3 0 10 0,-1-4 10 16,-3 8 1-16,0-1 1 0,4-7 6 0,-4 7 2 15,0-6 0-15,3 0 0 0,4 0-7 0,-7 0-2 16,0-10 0-16,0 7 0 0,3-7 8 0,1 1 2 15,3-10 0-15,0 0 0 0,0 0-14 16,0 0-2-16,0 0-1 0,0 0 0 16,-4-10 4-16,11 1 1 0,1-10 0 0,2 3 0 0,-3-2 11 15,4-8 2-15,-4 4 1 0,7-9 0 0,4 9-21 0,-8-6-12 16,-6-3 12-16,6 2-12 0,8 1 0 0,-4 3 0 16,-7 0 0-16,4-3 0 0,-1 9 0 0,-3 3 0 15,0-3 0-15,-3 7 0 0,-8-1 0 0,8 4 0 16,6 0 0-16,-6 5 0 0,-4 4 8 0,0 0-8 0,0 0 0 0,0 0 0 15,0 0 12-15,0 0-12 0,-4 10 12 0,4-1-12 16,7 1 8-16,-7 8-8 0,-7-2 0 0,4 3 0 16,3 0 15-16,0 6-4 0,-11-6-1 0,11 6 0 15,4 3 6-15,-4-3 0 0,-4 3 1 0,-3 1 0 16,0-11-5-16,4 7-2 0,6 0 0 0,-3-6 0 16,-3 0 0-16,-1-3 0 0,11-4 0 0,0-2 0 15,-3 5-39 1,3-5-8-16,-4-1-2 0,4 1 0 15,8-10-28-15,-8 6-5 0,-7-6-2 0,0 0-506 0,14-6-100 0</inkml:trace>
  <inkml:trace contextRef="#ctx0" brushRef="#br0" timeOffset="113156.33">22066 13222 172 0,'-17'25'16'0,"17"-16"-16"15,0 1 0-15,-4 5 0 0,-3-5 364 0,3-1 69 16,1 7 15-16,-4-4 2 0,3-2-329 0,-3-1-65 16,0 7-14-16,-3-7-2 0,3 7-40 0,0-4-18 15,-4 4 2-15,0-7 0 16,1 7-19-16,-1-3-3 0,-3-4-1 0,0 7 0 0,3 3 26 0,-3-4 5 0,7-2 8 0,-7-4-13 16,0 7 29-16,3-7 5 0,11 7 2 0,-3-7 0 15,-4 1-14-15,3-1-9 0,8-3 12 0,-1 4-12 16,1-7 18-16,3 6-3 0,0-9-1 0,4 7 0 15,6-4 0-15,-3-3 0 0,1 6 0 0,-1-6 0 16,3 0 2-16,-3-6 0 0,0 6 0 0,1 0 0 16,-1-3-4-16,0-4 0 0,3 4 0 15,-2-3 0-15,-5 3-12 0,4-3 0 16,4 2 8-16,-4-2-8 16,-7-3-21-16,4 2-7 0,-1 4-2 0,1 3 0 15,-1-6-38-15,-3 6-8 0,1-3-2 0,-1-3 0 16,3 3-37-16,-10 3-7 0,0 0-2 0</inkml:trace>
  <inkml:trace contextRef="#ctx0" brushRef="#br0" timeOffset="113421.42">21967 13347 1209 0,'-3'22'108'0,"-1"-13"-87"16,1-5-21-16,-1 5 0 0,4 0 178 0,0 1 31 16,0 5 7-16,7-5 0 0,-3-1-145 0,3 7-30 15,-3-7-5-15,-4 1-2 0,3-1-34 0,1 7 0 16,-1-4 0-16,1-2-9 16,-4 5-34-16,0-5-6 0,7 6-2 0,-7-4 0 15,-4 4-31-15,1 3-6 0,10-4-2 0,-7-2 0 16,3 9-19-16,-3-10-4 0,0-2-1 0,0 5 0 0</inkml:trace>
  <inkml:trace contextRef="#ctx0" brushRef="#br0" timeOffset="113988.71">22327 13300 172 0,'0'0'16'0,"0"0"-16"16,0 0 0-16,4-6 0 0,3-4 364 0,-7 1 69 15,-7 0 15-15,3-1 2 0,8 1-326 0,-8-1-64 16,-6 1-14-16,3 3-2 16,3 2-19-16,-3-2-3 0,4-3-1 0,-5 9 0 15,-9 0-39-15,6 0-8 0,8 6-2 0,-8-3 0 0,-6 3 16 0,2-2 2 16,8 5 1-16,0 0 0 0,-7 4 21 0,4 0 5 15,-1-4 1-15,0 10 0 0,8-10-2 0,-1 7 0 16,-6 3 0-16,3-4 0 0,7 4-7 0,-4-3-1 16,-3-4-8-16,4 4 12 0,3 0-3 0,0-4-1 15,3-2 0-15,-3 5 0 0,0-5 1 0,7-1 0 16,0 7 0-16,4-7 0 0,-11 1 3 0,7-1 0 0,7 0 0 16,0 1 0-16,0-1-12 0,0 1 0 0,-3-1 0 15,7-3 0-15,-1 4 11 0,-3-4-3 0,-7 3-8 0,7 1 12 16,8-1 1-16,-5-6 0 0,-10 7 0 0,4-4 0 15,3 3 3-15,0 1 0 0,-3-4 0 0,-4 4 0 16,-7-7-16-16,3 6 0 0,4-3 0 0,-7-6 0 16,0 0 0-16,0 10 8 15,4-4-8-15,-4-6 0 16,-4 9 12-16,1-5-1 0,-8 2 0 0,11-6 0 0,0 0 27 0,-10 3 6 0,-11-3 0 0,3 0 1 16,11 6-27-16,-11-6-6 0,1-6 0 0,-8 3-1 15,4 3-11-15,0-6 0 0,3 6 0 0,-3-10 0 16,0 7 0-16,3-3 0 0,7-4 0 0,-3 4 8 15,0-3-8-15,7-4 0 0,0-3 0 0,7 1 0 16,-4 2 0-16,4-6 0 0,0-6 0 0,8 7 0 16,-1-8-9-16,3 1-1 0,-6-3 0 0,3 3 0 15,3-6-122-15,1-1-24 0,-8-5-4 0,-3 2-2 16</inkml:trace>
  <inkml:trace contextRef="#ctx0" brushRef="#br0" timeOffset="114836.32">11635 16702 1879 0,'3'16'41'0,"-6"-7"9"0,-4 1 2 0,-1 6 0 0,1-4-41 0,4 4-11 16,-1-1 0-16,1 4 0 0,-4-6 0 0,7 2 0 0,0 4 0 0,0-3 0 31,-4-4-58-31,1 4-7 0,6 3-2 0,1-10 0 15,-1 7-37-15,-3-7-8 0,4 1-2 0,3-1 0 0,3 1 91 0,-2-4 23 0,-8-6 0 0,10 3 0 16,4 3 28-16,0-6 9 0,-3 0 3 0,3 0 0 16,4 0 37-16,-1-6 8 0,5 6 2 0,-1-9 0 15,3 9-16-15,1-3-3 0,0-4-1 0,-1-2 0 16,-2 9-30-16,2-3-5 0,1-4-2 0,-4 7 0 16,-3 0-30-16,-1 7 0 0,-2-4 0 0,2 3 0 0,-6-3 0 15,-1 7 0-15,4-1 0 0,-6 7-10 16,-1-7 10-16,-4 10 0 0,4-10 0 0,-3 7 0 15,-4 3-12 1,-4 0-1-16,-3-4 0 0,0 10 0 0,0-3-21 0,-4-6-4 0,1 9-1 0,-4-12 0 16,0 6-119-16,-4-4-24 0,0-5-5 0</inkml:trace>
  <inkml:trace contextRef="#ctx0" brushRef="#br0" timeOffset="115131.51">11677 16655 2149 0,'0'0'47'0,"3"3"9"0,5 4 3 0,-1-1 2 0,3-3-49 0,1-3-12 0,3 0 0 0,0 0 0 15,4 0 47-15,3-3 6 0,-4-3 2 0,8-4 0 16,-4 4-22-16,4-3-4 0,0-1-1 0,-1 1 0 15,1-1-13-15,0-5-3 0,-4 5-1 0,4-2 0 16,-4-4-54-16,3 7-10 16,-2-7-3-16,-1 7 0 15,0-1-33-15,0-2-7 0,-3-4-2 0,-1 7 0 16,1-1-11-16,-4-6-3 0,0 7 0 0,-3-10 0 0,3 4 12 16,-3 2 1-16,-1-3 1 0,-3-2-484 0</inkml:trace>
  <inkml:trace contextRef="#ctx0" brushRef="#br0" timeOffset="115626.12">11494 16238 633 0,'-25'16'56'0,"-3"12"-44"16,-4 0-12-16,-7 7 0 0,-7-1 174 0,7 4 33 15,4 6 6-15,-4-3 2 0,-7-1-118 0,1 4-23 0,6 6-5 16,3-2-1-16,5 5-15 0,3 0-3 15,-8 10-1-15,12-4 0 0,6-2-19 0,0 6-4 16,-3-1-1-16,7-8 0 0,7 8-17 0,3-2-8 0,4-4 8 16,4 7-8-16,3-10 0 0,7 1 0 15,11-10 0-15,-4 9 0 0,4-9-11 0,3 0 11 16,14-7-8-16,1-2 8 0,-1 2 0 0,7-8 0 0,1-4 0 16,6 0 8-16,8-9 23 0,3-4 5 0,-4-6 0 0,4-6 1 15,4-6 16-15,-1-3 3 0,-3-7 1 0,4-3 0 16,-8 0 6-16,8-9 1 0,-1-6 0 15,-3-1 0-15,-3-2-32 0,-1-7-7 0,-6-10-1 0,-1 1 0 16,1-10 13-16,-4 7 3 0,-4-7 0 0,-3-6 0 16,0 6-23-16,-4 1-4 0,-7-7-1 0,1 3 0 15,-8-3 0-15,-3 3 0 0,-4-3 0 0,-7 0 0 16,-7 6 23-16,-3 1 4 0,-4-4 1 0,-4-3 0 16,-7 6-28-16,-6 0-4 0,-4 1-8 0,-8 8 11 15,1 1-11-15,-7 0 8 0,-4 6-8 0,-3 6 8 0,-1-3-8 16,-2 13 0-16,-5-4 0 0,-3 10 0 0,-3-3 0 15,-1 12 0-15,1 7 0 0,-4-1 0 32,0 10-26-32,4 0-1 0,-4 16 0 0,3-3 0 0,4 12 7 0,0 3 0 0,-10 3 1 0,13 1 0 15,8 2 0-15,3 1 0 0,-3-1 0 0,3 1 0 16,4-7-79-16,7 0-16 0,6 0-3 0,5-3-625 16,-4 0-125-16</inkml:trace>
  <inkml:trace contextRef="#ctx0" brushRef="#br0" timeOffset="116522.66">13268 16408 1958 0,'0'0'174'0,"0"0"-139"16,0 0-35-16,0 0 0 0,0 0 84 0,4-4 11 16,-1-11 1-16,1 5 1 0,3-5-69 0,3 2-15 15,1-3-2-15,-1-2-1 0,1-1-10 0,3 3 0 16,0 4 0-16,0-4 0 0,0 7-16 0,-3-1 2 16,0 4 0-16,3 3 0 15,-7-4-34-15,3 7-6 0,1 7-2 0,-1-4 0 16,1 6-11-16,-4 7-2 0,4 3-1 0,-1 0 0 0,-3-1 46 0,0 7 8 0,-3 4 3 0,-1 2 0 15,1-3 13-15,-4 0 0 0,4 7 0 0,-4-1 0 16,0-5 0-16,0 5 12 0,0-6-4 0,0 1-8 16,-4-4 52-16,4 3 4 0,0-3 1 0,0 0 0 15,-4-6-31-15,4 0-6 0,0-10-2 0,4 7 0 16,-4-7-6-16,0-9 0 0,0 0-1 16,0 0 0-16,0 0-3 0,7-6-8 0,0-3 12 0,-3-4-4 15,3-3 12-15,0-9 1 0,0 0 1 0,0-3 0 16,-4 0 2-16,8-7 0 0,0-2 0 0,-1 2 0 15,-3-9-7-15,0 0-1 0,4 7 0 0,-1-7 0 16,1 6-5-16,-4-3-2 0,4 4 0 0,-4 2 0 16,3 4 10-16,-3 0 1 0,-3 2 1 0,-1 1 0 15,1 3-21-15,-1 0-10 0,1 12 1 0,-4-2 0 0,0-1 9 0,-4 7 11 16,1-1-3-16,-1 7 0 0,-3 3-8 0,0 0 0 16,-3 0 0-16,3 3 0 0,0 7-13 0,0 5 1 15,-1 4 1-15,-2 0 0 0,-1 6 11 0,1 0-8 16,-1-3 8-16,8 13-8 0,-4-4 8 0,-1 0 8 15,1 4-8-15,7-1 11 0,-3-6-3 0,6 7-8 0,-3-7 12 16,0 0-4-16,7 4-8 0,1-4 0 0,-1 0 0 16,3-9 0-16,-3 3 0 0,0-3 0 0,-3-7 9 0,-1 4-9 15,8 0 0-15,0-4-12 16,-1-6 2-16,1 4 0 16,-1-7-38-16,-3 3-8 0,4-3-2 0,-4-3 0 15,4 0-154-15,-4 0-32 0,7-3-5 0,-14 3-2 0</inkml:trace>
  <inkml:trace contextRef="#ctx0" brushRef="#br0" timeOffset="116804.27">14090 16439 1670 0,'-7'28'74'0,"3"-15"15"0,-3 2-71 0,4 4-18 16,-4 0 0-16,3-3 0 0,1 3 160 0,-1-1 28 15,1 1 5-15,3 3 2 0,-4-3-160 0,1 0-35 16,-1 0 0-16,4-1 0 16,-3 7-43-16,3-6-3 0,0 6-1 0,-4-6 0 15,4 6-21-15,0-6-5 0,0 9-1 0,4-9 0 16,-4 6-34-16,0-6-6 0,0 0-2 0,0-4 0 15,3 4-30-15,-3-9-6 0</inkml:trace>
  <inkml:trace contextRef="#ctx0" brushRef="#br0" timeOffset="117271.41">14425 16448 1944 0,'-7'19'86'0,"4"-16"18"0,-1 13-84 0,0-7-20 0,-3 1 0 0,4-1 0 15,-4 7 40-15,3-7 3 0,-3 1 1 0,4-1 0 16,-4 1-44-16,0 5-12 0,3-5-1 0,1 2 0 31,-1 4-33-31,0-1-6 0,1-2-2 0,-1-4 0 0,4 7 35 0,-3-6 7 0,3-1 2 0,3 0 0 16,1-2 20-16,-1 2 4 0,1 0 1 0,3 1 0 15,0-4 17-15,0-3 4 0,0 4 1 0,4-4 0 16,-4-3-11-16,3 6-2 0,5-3-1 0,-5 3 0 0,-3-6-5 0,7 3-1 16,-3-3 0-16,-1 7 0 0,1-7-17 0,0 9 8 15,-1-3-8-15,1-2 0 0,-1 2 0 0,1-3 0 16,0 6 0-16,-1-2 0 0,4 2 10 0,-7 7-10 15,0-4 8-15,-3-2-8 0,3 5 8 0,-4 4-8 16,5-3 0-16,-8-4 8 0,0 10-8 0,0-3 10 0,-4 3-10 16,0-6 10-16,1 3-10 0,-1-1 0 15,1-2 0-15,-1 3 0 0,1-10 0 0,-1 7-14 0,-3-7 3 16,0 1 1 0,4-1-30-16,-4-3-7 0,0-6-1 0,-4 0 0 15,0-6-100-15,1 3-20 0,-1-9-4 0,-3 2 0 0</inkml:trace>
  <inkml:trace contextRef="#ctx0" brushRef="#br0" timeOffset="117502.51">14337 16693 1209 0,'0'0'108'0,"10"6"-87"0,-2-3-21 0,2 4 0 0,1-7 207 16,6 0 37-16,-3 0 7 0,4-7 1 15,-4 7-170-15,4-3-34 0,-1-6-8 0,1 3 0 0,3-4-27 0,-3 1-5 16,0-1 0-16,-1-5-8 16,1 11-20-16,-1-11-12 0,1 5-1 0,0 1-1 15,-4 0-42-15,4 2-8 0,-1-2-1 0,4 6-1 16,-7-3-134-16,4-4-28 0,10 1-4 16,-3-1-2-16</inkml:trace>
  <inkml:trace contextRef="#ctx0" brushRef="#br0" timeOffset="118039.2">15173 16248 2358 0,'7'15'52'0,"-7"-15"10"0,0 0 2 0,7 10 3 0,4-1-54 0,-1 1-13 15,1-1 0-15,-4-3 0 0,3-3 37 0,1 4 5 16,-4-1 1-16,0-3 0 0,7-3-31 0,0 0-12 15,1 0 8-15,-1 6-8 0,0-6 0 0,0 0 0 16,0-6 8-16,0 6-8 0,0 0 0 0,0 0 0 16,-3 0 0-16,3 0-11 0,0 0-11 0,0 0-2 0,-3 0-1 15,3 0 0-15,-4 0 8 0,1 0 1 0,0 0 1 0,-4 0 0 32,0 0-21-32,3 0-5 0,-3 0-1 0,0 0 0 15,-7 0-35-15,8-9-7 0,-5 9-2 0,4-10 0 16,0 4-137-16,0-3-27 0,0-4-6 0,-3-3 0 0</inkml:trace>
  <inkml:trace contextRef="#ctx0" brushRef="#br0" timeOffset="118254.64">15469 15969 1267 0,'0'34'56'0,"0"-21"12"15,-3 9-55-15,3-4-13 0,0 4 0 0,0 3 0 0,3 4 219 0,1-4 41 16,-1 3 8-16,8 35 78 0,-8-38-307 16,1 3-8-16,3 3-2 15,-3-2-48-15,-1-1-9 0,1 0-3 0,-1 3 0 16,4-9-123-16,-7 10-25 0,4-10-5 0,-1 3-366 16,1 3-74-16</inkml:trace>
  <inkml:trace contextRef="#ctx0" brushRef="#br0" timeOffset="118896.29">15847 16103 2296 0,'-4'7'102'0,"4"-7"21"0,0 0-99 0,0 0-24 0,0 0 0 0,0 0 0 15,0 0 52-15,11 3 6 0,-1-3 1 0,1 0 0 16,0-3-46-16,-1-4-13 0,1 4 0 0,-4-3 8 16,0-3-8-16,3 9 0 0,-10 0 0 0,8-10 0 31,-8 10-40-31,0 0-2 0,0 0-1 0,10 0 0 15,-10 0-9-15,11 10-3 0,-1-4 0 0,-3 3 0 16,-3 4 19-16,3-4 4 0,-4 7 1 0,-3 3 0 0,0 0 19 0,0-1 3 0,-3 7 1 0,-1 4 0 16,1-4 8-16,-1 3 0 0,-3 6 0 0,0-5 8 15,4 5 0-15,-4-9 0 0,0 3 0 0,0 1 0 0,3-4 10 16,0-6 2-16,-3-4 1 0,4 4 0 0,3-9 6 16,-4-1 1-16,4-9 0 0,0 0 0 0,0 0-20 0,7-3-8 15,0-3 8-15,-3-7-8 0,3-3 8 16,0-3-8-16,4-6 8 0,-1-3-8 0,1-6 21 0,-1 5-1 15,1-11 0-15,0 8 0 0,-1-2-6 0,1-7-2 16,-1 10 0-16,1-4 0 0,0 1-12 16,-4-1 11-16,3 7-11 0,-3 0 10 0,0 0-10 0,0 2 0 15,-3 1 9-15,3 7-9 0,-4 8 0 0,1-6 9 16,-1 7-9-16,1 6 0 0,-4 3 8 0,0 0-8 0,0 0 0 16,0 0 0-16,-4 3 0 0,1 13 0 15,-1-7 8-15,1 7-8 0,-1 3 0 0,1 3 10 16,-4 0-10-16,3 0 8 0,4 3 11 0,-3 3 1 15,-1 0 1-15,1 3 0 0,3-2 3 0,0 5 1 16,0-6 0-16,0 7 0 0,0-7-25 0,0 0 0 0,3-3 0 16,-3 4 0-16,4-4 0 0,-1-7 0 0,1 1 0 15,-1 0 0 1,1-3-35-16,3 3-12 0,-4-10-2 0,4 0-1 16,4 4-46-16,-4-4-8 0,4-5-3 0,-1-4 0 15,1 6-138-15,3-12-28 0</inkml:trace>
  <inkml:trace contextRef="#ctx0" brushRef="#br0" timeOffset="119340.43">16401 16486 633 0,'-4'9'56'15,"1"1"-44"-15,-1-4-12 0,4-6 0 0,0 0 331 0,0 0 64 16,0 0 13-16,0 0 2 0,0 0-312 0,0 0-62 15,0 0-13-15,0 0-3 0,0 0-20 0,7 0 0 16,0-6 0-16,0 6 0 0,0 0 0 0,0-3 0 16,-3-4-10-16,-4 7 10 0,10 0-8 0,-3 0 8 15,-7 0 0-15,8 0 0 0,-8 0 0 0,10 7 0 16,-10-7 0-16,7 3 0 0,-3 6 0 0,3 1 0 16,-7-1 0-16,0 7 0 0,0-1-12 0,0-2 4 0,-7 3 8 15,3 2-13 1,-3 1-21-16,4 6-4 0,-8-6-1 0,0 9 0 15,1-3 9-15,-1 4 2 0,1 5 0 0,-1-6 0 0,1-3 28 0,6 1 0 0,0-8-8 0,4 7 8 16,-7-3 19-16,4-6 6 0,-1 0 2 0,4-4 0 16,4-2 1-16,-1-1 0 0,-3-9 0 0,0 0 0 15,0 0-13-15,0 0-3 0,0 0 0 0,7 6 0 16,4-6 2-16,3 0 0 0,-3 0 0 16,3 0 0-16,-4-6 5 0,5 6 1 0,2-9 0 15,-3 6 0-15,0-4-20 0,1-2 0 0,2 6 0 16,-3-7 0-16,-3-2 0 0,3 2 0 0,-3 7 0 0,-1-6 0 15,1-1-19-15,-1 1 3 0,-3-4 0 0,0 4 0 32,0 6-32-32,1-6-5 0,-5 2-2 0,4-2 0 0,-3-1-102 0,-1 7-21 15,-3-3-4-15</inkml:trace>
  <inkml:trace contextRef="#ctx0" brushRef="#br0" timeOffset="119710.2">16665 16364 1382 0,'4'25'123'0,"-1"-10"-99"0,-6-2-24 0,3 3 0 0,3 2 206 0,1-2 36 0,-4-3 7 15,3 2 2-15,1 1-172 0,-1-3-35 16,1-4-6-16,-1 7-2 0,1-7-36 0,3 1 0 15,-3-1 0-15,3 0 0 0,-4 7 0 0,1-7-8 16,3 1 8-16,3-1-12 0,1 1 12 0,-1-1 0 16,-2-3 0-16,6 4 0 0,0-1 0 0,-4-3 0 0,4 4 0 0,-3-1 0 15,3 1 12-15,-3-1-3 0,3-6 0 0,-4 10 0 16,-3-4 0-16,1 1 0 0,2-7 0 0,-3 6 0 16,0 0 4-16,0-2 1 0,0 2 0 0,-3 1 0 15,-1-4-14-15,1-3 0 0,-4 6 0 0,0-2-10 16,0 2 10-16,-4 0 0 0,1 1 8 0,-4-1-8 15,3 1-25 1,-3-1-10-16,0 0-1 0,-3 4-1 0,-1-4-32 0,0-5-7 0,-3 5 0 16,-3 0-582-16,3-2-116 0</inkml:trace>
  <inkml:trace contextRef="#ctx0" brushRef="#br0" timeOffset="119915.53">16753 16611 921 0,'0'0'82'0,"7"7"-66"15,4-4-16-15,0 3 0 0,3-3 270 0,0-3 50 16,4 0 11-16,-1 0 1 0,1 0-231 0,-1-3-46 16,1-3-10-16,0-4-1 0,-4 4-44 0,3-3 0 15,1-1-11-15,-4 1 3 16,0-4-180-16,0-2-36 0,1-1-8 0,-1 3 0 0</inkml:trace>
  <inkml:trace contextRef="#ctx0" brushRef="#br0" timeOffset="120231.51">17498 16157 2278 0,'-4'15'101'0,"4"-15"21"0,0 4-98 0,0-4-24 0,7 9 0 0,0-3 0 0,4-3 34 0,3 4 2 15,-3-7 0-15,-1 0 0 0,4 0-36 0,0 0 0 16,-3 0 0-16,3-7 0 0,0 4-12 0,0 3-8 15,0-6-3-15,1 3 0 16,-1-3-17-16,-4-4-4 0,4 7-1 0,-3-3 0 16,0-4-36-16,-4 4-7 0,3 3-2 0,-3-7 0 15,4 4-125-15,-8-3-25 0</inkml:trace>
  <inkml:trace contextRef="#ctx0" brushRef="#br0" timeOffset="120439.31">17671 15950 748 0,'0'12'67'0,"3"10"-54"0,-3-3-13 0,4 0 0 16,-4 9 300-16,3-3 56 0,1 0 12 0,-1-3 3 15,4 3-283-15,-3 4-56 0,-1-4-11 0,4 3-2 31,-3-3-63-31,-1 3-12 0,1-3-2 0,0 3-543 0,-1 1-109 0</inkml:trace>
  <inkml:trace contextRef="#ctx0" brushRef="#br0" timeOffset="121073.21">18090 16016 1324 0,'-3'6'118'0,"3"-6"-94"15,-4 9-24-15,4-9 0 0,0 0 177 0,0 0 31 0,0 0 7 16,0 0 1-16,0 0-151 0,7-9-29 0,-3 3-7 0,3-4-1 15,0 1-20-15,4-1-8 0,-4 1 0 0,3 6 0 16,-3-10 0-16,4 10 0 0,-4-3 0 0,0-4 0 16,4 10 0-16,-4-3 0 0,0 6 0 0,0-3 0 15,0 7 0-15,3-4-8 0,-3 6 8 0,-3 4-10 16,3-1 0-16,0-2 0 16,0 9 0-16,-3-4 0 0,-1 1 2 0,1 3 0 15,-4 0 0-15,0-1 0 0,0 1 8 0,0-3-13 16,-4 9 5-16,1-3 8 0,-1-6-13 0,4 9 5 0,-7-6 8 0,4-1-13 15,-1 1 13-15,4-3 8 0,-3-7 0 0,3 1-8 16,-4-1 18-16,4-9-3 0,0 0-1 0,0 0 0 16,0 0-14-16,0 0 0 0,7-9 0 0,0-1 0 15,0 1 0-15,0-7 0 0,0-3 0 0,-3 4 0 16,3-7 9-16,0-3-9 0,0 6 8 0,0-9-8 0,0-4 10 16,0 4-10-16,4 3 12 0,-4-6-12 0,-4-1 15 0,4 1-4 15,0-4-1-15,-3 1 0 0,3 9 0 0,-3-3 0 16,-1 2 0-16,1 5 0 0,-1-1-10 0,1 3 0 15,-4 9 0-15,0 1 0 0,3 0 9 0,-3 9-9 16,0 0 10-16,0 0-10 0,0 0 19 0,0 0-3 16,0 0 0-16,-3 9 0 0,-1 0-2 0,1 7-1 15,-1-3 0-15,1 9 0 0,-1-4-13 16,1 1 0-16,3 9 0 0,-4 1 0 16,4-4 8-16,-4 3-8 0,1 3 0 0,3-3 0 15,0 1 0-15,0-4 0 0,0 0 0 0,0-3 0 0,3-3 0 0,1-4 0 16,-4 4 0-16,7-3 0 0,-3-7-12 0,-1 1 0 15,4-1 1-15,-3 0 0 16,3-2-101-16,0-4-21 0,0 3-4 0,0-3-767 0</inkml:trace>
  <inkml:trace contextRef="#ctx0" brushRef="#br0" timeOffset="121499.28">18680 16141 2131 0,'0'0'47'0,"0"0"9"0,0 0 3 0,0 0 1 0,0 13-48 0,-4-10-12 0,1 6 0 0,-5-3 0 16,1-2 0-16,0 5 0 0,4-3 0 0,-4 4 8 0,0-1-24 0,-4 0-6 15,4 1-1-15,-3-1 0 31,2 1-10-31,-2-1-3 0,3 7 0 0,0-7 0 0,0 1 28 0,3-1 8 0,1-3 0 0,-1 10 0 16,4-7 17-16,-3 1 11 0,3-1 1 0,0 1 1 0,3-1-2 0,1 0 0 16,3 1 0-16,-4-1 0 0,1 1-4 0,6 5-2 15,1-5 0-15,0-1 0 0,-1 0 0 0,1 1 0 32,3-1 0-32,0 1 0 0,0-1-9 0,0 4-1 0,0-4-1 15,0 0 0-15,0 1-11 0,1-1 0 0,-8 1 9 0,3-1-9 16,1 7 0-16,-1-4 8 0,-3-5-8 0,0 2 0 0,1 7 0 0,-5-4 0 15,-3-6 0-15,0 7 8 0,0-7-8 0,0 4 0 16,-3-1 0-16,-1 1 0 0,0-4-21 16,-3 3-3-16,0 1 0 0,-3-7 0 15,-4 3-47-15,0-3-9 0,-1 3-3 0,-2 4 0 16,-4-10-123-16,3 6-25 0,-24-6-5 0,10-6 0 0</inkml:trace>
  <inkml:trace contextRef="#ctx0" brushRef="#br0" timeOffset="122098.68">18489 16307 1094 0,'18'19'48'0,"-11"-10"11"16,-4 1-47-16,1-1-12 0,6-2 0 0,1-4 0 15,0-3 260-15,3 6 51 16,0-12 9-16,0 3 3 0,4-4-254 0,-1 4-50 0,1-6-11 0,-1-7-8 0,1 7 0 0,0-7 0 15,-1 7 0-15,5-4 0 0,-8-3-10 0,3 1-6 16,1 5 0-16,0 1-1 0,-1-1 7 0,-3 1 2 16,0 0 0-16,4-1 0 15,-4 4 8-15,0 3 0 0,0-7 0 0,-3 4 0 16,3 6 0-16,0-3 0 0,-3 3 10 0,-1-6-10 16,-3 6 24-16,0 0 0 0,-7 0-1 0,0 0 0 0,8-3-5 0,-8 3-1 15,0 0 0-15,0 0 0 0,0 0 0 0,0 0 0 16,0 0 0-16,0 0 0 0,0 0-2 0,0 0-1 15,0 0 0-15,0 0 0 0,-4 3-14 0,0 6 0 16,1 1 0-16,3-1 0 0,-7-3 0 16,3 10 0-16,-3-4 0 0,4 4 0 0,-4-3 0 0,3 2 0 15,1 4 0-15,3 0 0 0,-4 6-11 0,4-6 2 0,0 6 0 16,0 3 0-16,4-3 9 0,-4 3-12 0,3-9 12 0,4 6-12 16,0-6 12-16,0 0 0 0,4-3 0 0,0 3 0 15,-1-4 0 1,-3-5 0-16,4-1 0 0,-1 7 0 0,1-7 0 0,0 0 0 0,-4-5 9 15,0 2-9-15,7-3 15 0,-4-3-4 0,1 0-1 0,0-3 0 16,3 3 2-16,-4-6 0 0,1 6 0 0,-4-4 0 16,3-2-3-16,-3-3 0 0,4 6 0 0,-4-10 0 15,4 4-1-15,-4-1-8 0,0-2 12 0,0-4-4 16,3 7 4-16,-6-7 0 0,3 3 0 16,0-5 0-16,0-4-2 0,-3 9 0 0,-4-3 0 0,0 4 0 15,3-4-10-15,-6 7 0 0,3-1 0 0,-4 1 0 16,-3 3 0-16,0-4-19 0,0 10 3 0,-7 0 1 15,3 0-25-15,-3 7-4 16,0-4-2-16,-7 6 0 0,0-3-21 0,3 4-4 16,0-1-1-16,4 7 0 0,-7-4-91 0,4 4-18 0,-5-3-4 15,8-4-587-15</inkml:trace>
  <inkml:trace contextRef="#ctx0" brushRef="#br0" timeOffset="122540.64">19396 15765 864 0,'-7'19'38'0,"7"-13"8"0,-4 3-37 0,1 1-9 0,-1-1 0 0,1-3 0 15,3-6 289-15,0 0 56 0,-4 10 11 0,4-10 3 0,0 0-283 0,0 0-57 16,0 0-11-16,0 0-8 0,0 0 0 0,11 3 0 15,-1 3 0-15,4-6 0 0,0 3 0 0,1-3-12 16,-1 0 4-16,7-3 8 0,0 3 24 0,-3-6 13 16,-4 6 3-16,7-3 0 0,0-4-13 0,0 4-3 15,0-3 0-15,1 6 0 0,-1-3-24 0,0-3 0 16,-3 6 8-16,-4-3-8 0,0 3 0 16,3-7 0-16,-3 7 0 0,1-6 0 15,-8 3-27-15,3 3-4 0,-3 0-1 0,0-6 0 16,0 6-118-16,-7 0-24 0,0 0-5 0,7-10-644 15</inkml:trace>
  <inkml:trace contextRef="#ctx0" brushRef="#br0" timeOffset="122812.51">19696 15586 2264 0,'0'0'50'0,"0"9"10"0,3 1 3 0,1-1 0 0,-4 7-51 0,3 3-12 0,-3-4 0 0,7-2 0 15,-3 9 27-15,-1-3 2 0,1 0 1 0,-1-1 0 16,1 7-30-16,-1-6 8 0,1 6-8 0,-1-6 0 16,4 6 0-16,-3-3-15 0,0-3 3 0,-1 6 1 31,1-6-23-31,-1-3-5 0,1 2-1 0,3-2 0 0,-4-3-30 0,1-7-6 15,-1 10-2-15,4-13 0 0,-3 6-149 0,3-3-29 0</inkml:trace>
  <inkml:trace contextRef="#ctx0" brushRef="#br0" timeOffset="123423.93">20228 15636 1969 0,'0'0'43'0,"0"0"9"0,0 0 1 0,0 0 3 0,0-9-44 0,0-4-12 0,4 4 0 0,-1-1 0 16,1 1 8-16,-1-4 0 0,1-2 0 0,3 5 0 16,-4-5-8-16,5 5 0 0,-5 1 0 0,4-1-11 15,0 1-4-15,0 3-1 16,-3 3 0-16,3-4 0 0,-7 7 16 0,7 0-9 0,3 0 9 0,1 0-8 15,-7 10 8-15,6-4 0 0,-3 3 0 0,0 1 0 16,-3-1 0-16,3 1-13 0,-4 5 5 0,4-2 8 16,-3 3-15-16,0 2 5 0,-4-2 1 0,3 3 0 15,-3 0 9-15,0 6-13 0,-7-6 5 0,3 6 8 16,1-6-9-16,-1 6 9 0,-3-7 0 0,0 1 0 16,0 0 0-16,0 0 0 0,4-3 0 0,-4 2 0 15,3-8 0-15,-3-1 0 0,7 1 0 0,-4-4 0 16,4-3 0-16,0-3 14 0,0 0-1 0,0 0 0 15,0 0 1-15,8-9 0 0,-1-1 0 0,0-2 0 0,3-4 6 16,1-9 0-16,-1 6 1 0,1-6 0 0,0 3-5 16,-1-6-2-16,4 3 0 0,-3-4 0 0,3 4-6 15,0-3 0-15,0-3-8 0,0 3 12 16,-3-1-12-16,-1 1 0 0,5-3 8 0,-5 9-8 16,1-3 0-16,-1 0 0 0,1-4 0 0,-4 14 0 15,4-4 0-15,-4 0 0 0,0 10 8 0,-4-7-8 0,-3 13 9 0,4-3-1 16,-4 6 0-16,0 0 0 0,0 0 18 0,0 0 3 15,0 0 1-15,0 0 0 0,-7 9-5 0,0 0-1 16,0 7 0-16,-1 0 0 0,-2 3-15 0,-1-1-9 16,4 8 10-16,-3-5-10 0,-1 14 8 0,0-10-8 15,4 3 0-15,0 1 0 0,4 2 0 0,-4-9 8 16,-4 9-8-16,8-9 0 0,-4 3 0 0,3 0 0 0,1-6-12 16,3 0 12-1,-4 0-36-15,4 0-1 0,0-4 0 0,0 1 0 16,4-7-38-16,-4 4-7 0,3-7-2 0,-3-6 0 15,0 0-110-15,0 0-22 0,11 3-5 0</inkml:trace>
  <inkml:trace contextRef="#ctx0" brushRef="#br0" timeOffset="123864.13">20846 15702 1414 0,'-11'16'63'0,"8"-13"13"0,-8 13-61 0,0-7-15 15,4 7 0-15,-3-4 0 0,-4 4 88 0,-1-7 14 16,5 10 3-16,-4-3 1 0,0-7-88 0,0 1-18 16,7 8 0-16,-1-2 0 0,-2-3-9 0,-1 2 9 15,4-5-8-15,-3 5 8 0,3-2 0 0,0-7 0 16,3 10 0-16,1-7 0 0,-1 1 11 0,8 2 7 15,-1-2 2-15,1-4 0 0,-1 3 6 0,4-2 2 16,0-4 0-16,-3 6 0 0,-4-9 4 0,0 0 0 16,14 0 1-16,0 6 0 0,0-2-6 0,0 2-2 15,0-3 0-15,0 3 0 0,4-6-12 0,-4 3-2 16,-3 4-1-16,3-1 0 0,-4-3 6 0,-3 3 2 16,4-3 0-16,-4 4 0 0,0-4-29 0,0 6-5 15,-7-9-2-15,4 6 0 0,-1 4 6 0,1-7 0 16,-4 10 1-16,-4-1 0 0,1-2-9 0,-1-1-1 0,1 0-1 0,-4 7 0 15,0-7 8-15,0 7 2 0,-1-3 0 0,-2 2 0 16,-1-5 12-16,1 5 0 31,-8-2 0-31,4-4 0 0,0 7-28 0,0-7-2 0,0 7-1 0,-4-6 0 0,0-1-37 16,1 0-8-16,-1 1-2 0,-3-1-442 0,0-3-88 0</inkml:trace>
  <inkml:trace contextRef="#ctx0" brushRef="#br0" timeOffset="124131.11">20652 15915 1612 0,'0'10'144'0,"3"-1"-116"16,4 0-28-16,-3-2 0 0,-4 2 153 0,0-6 25 15,0-3 5-15,0 0 1 0,0 0-138 0,0 0-27 16,10 7-6-16,-3-7-1 0,4-7-20 0,0 4-5 16,-4-3-1-16,3 3 0 15,4-7-36-15,-3-5-7 0,-4 5-2 0,3 1 0 16,1-7-37-16,0 7-7 0,-1-4-1 0,-3-2-442 16,0-1-88-16</inkml:trace>
  <inkml:trace contextRef="#ctx0" brushRef="#br0" timeOffset="124480.54">20962 15765 460 0,'0'0'41'0,"0"0"-33"0,0 0-8 0,0 9 0 15,0 1 267-15,0-10 51 0,0 0 10 0,0 6 3 16,0-6-227-16,0 0-46 0,0 0-9 0,0 0-1 15,7 3-28-15,-7-3-6 0,7 6-1 0,-7-6 0 16,0 0 7-16,7-6 0 0,4 3 1 0,-4 3 0 16,-7 0 10-16,10 0 1 0,1 0 1 0,-4 0 0 0,4 0 3 0,-4 0 0 15,-7 0 0-15,7 3 0 0,3 3-19 0,-3 1-3 16,-3-4-1-16,3 6 0 0,0 0 0 0,-3 1 0 16,-1-1 0-16,1 7 0 0,-1 0-13 0,1-4-18 15,-4 7 4-15,0 3 1 0,-4-3-3 0,1 0 0 16,3 6 0-16,0-3 0 0,-4-7 5 0,-3 10 1 15,7-6 0-15,-3 6 0 0,-1-6-9 0,0 0-1 16,1 0-1-16,-1 0 0 16,1-4-21-16,-1 1-4 0,1 3-1 15,-1-7 0-15,1 4-43 0,-1 0-9 0,1-4-1 0,-4 4-644 16</inkml:trace>
  <inkml:trace contextRef="#ctx0" brushRef="#br0" timeOffset="124682.21">20923 16122 1335 0,'0'0'59'0,"7"0"13"0,4 0-58 0,-1 0-14 0,-2-3 0 0,2-3 0 15,1 3 56-15,3-4 8 0,-4-2 1 0,1 0 1 16,14-10-212-16,-4-6 55 15,-11 0-1-15</inkml:trace>
  <inkml:trace contextRef="#ctx0" brushRef="#br0" timeOffset="125130.09">21216 15639 1497 0,'4'0'133'0,"3"7"-106"15,0-4-27-15,3 6 0 0,1-9 110 0,3 10 17 0,-3-10 3 0,3 0 1 16,0 0-86-16,3 0-17 0,-2-10-3 0,2 10-1 15,1-3-35-15,-4-6-7 0,4 2-2 0,-1-2 0 16,-3 6-23-16,0-4-5 0,1 1 0 0,-1 3-1 16,-4-3 13-16,4 3 2 0,0-4 1 0,1 7 0 15,-15 0-28-15,10-9-6 0,4 9-1 0,-3-3-391 16,-1-3-78-16</inkml:trace>
  <inkml:trace contextRef="#ctx0" brushRef="#br0" timeOffset="125394.02">21396 15432 1267 0,'4'19'56'0,"-1"-3"12"0,1-7-55 0,-4 4-13 0,3 2 0 0,1 4 0 15,3-3 181-15,-4-3 34 0,1 2 6 0,3 4 2 16,0-3-175-16,0-4-36 0,0 4-12 0,0 0 9 31,0-4-42-31,0 4-9 0,0 3-2 0,0-1 0 16,0-2-27-16,0 3-5 0,0 0-2 0,-3 0 0 16,-1-4-10-16,4 4-3 0,-3 0 0 0,0-3 0 0,3-7-15 15,-4 7-3-15,-3 6-1 0,4-13 0 0</inkml:trace>
  <inkml:trace contextRef="#ctx0" brushRef="#br0" timeOffset="126030.21">22010 15279 864 0,'0'0'76'0,"0"0"-60"15,0 0-16-15,0 0 0 0,0 0 239 0,0 0 45 16,0 0 8-16,0 0 3 0,-7-13-196 0,0 10-39 16,7-6-8-16,-4-1-2 0,-3 4-34 0,-3-3-8 0,6-1 0 15,-3 4-8-15,0 3 0 0,0-4 0 0,-7 4-12 0,3-3 3 16,-3 6 9-16,3 6 0 0,1-3 0 0,-1 4 0 15,1-4 0-15,-1 3 11 0,-3 4-3 0,0 5 0 16,-7-5 22-16,7 2 4 16,10 4 1-16,-7 0 0 0,-3-4-35 0,4 4 0 15,-1-1 0-15,4 4 0 0,-7-6 8 0,7 2-8 16,0 4 12-16,7 0-12 0,-4-3 0 0,4-1 0 16,-3-2 0-16,6 3-9 0,1-4 9 0,3 4 0 0,-3-7 0 0,3 7 0 15,3-7-15-15,1 1 3 0,-8-1 0 0,4 1 0 16,0-1 12-16,0 0 0 0,8 1 0 0,-1-4 0 15,-7 3 9-15,7 1-9 0,3-4 0 0,5 4 9 16,-1-7-9-16,-4 6 0 0,-6-3 0 0,0-2 0 16,-1 2 0-16,-3 3 0 0,0-3 0 0,0-2 0 15,0 5 0-15,0-3 0 0,-7-6 0 0,0 0 0 16,8 10 0-16,-8-7-14 0,-4 3 5 0,-3-3 1 0,0 4 8 16,0 2-8-16,3-9 8 0,-6 9-8 0,-4-9 8 15,0 7 0-15,6-4 0 0,-6 3 0 16,0-6 12-16,-3 3-1 0,2-3-1 0,5 0 0 15,-1 0 5-15,-3-3 1 0,0-3 0 0,7 3 0 16,3-4 0-16,-3-2 1 0,-3 6 0 0,3-10 0 16,7 4 0-16,0-1 0 15,-4-2 0-15,1-4 0 0,-4 1 2 0,7-4 0 0,7 6 0 0,0-9 0 0,-7 3-7 16,0 1-2-16,10-1 0 0,1-6 0 0,-4 6-10 0,4 0-14 16,3-6 3-16,3 0 1 15,-6 3-28-15,3-6-6 0,-7 3 0 0,7-4-1 16,4-2-131-16,-4 3-25 0,-7 3-6 0</inkml:trace>
  <inkml:trace contextRef="#ctx0" brushRef="#br0" timeOffset="128321.36">21639 15373 1807 0,'-3'6'40'0,"-1"3"8"0,-3 1 1 0,4-4 2 0,-4-3-41 0,3 4-10 0,-3-4 0 16,4 3 0-16,3-6 47 0,-7 0 7 0,7 0 2 0,-4 0 0 15,-3-6-36-15,7 6-6 0,0 0-2 0,-7 0 0 16,0-3-4-16,7 3 0 0,0 0-8 0,0 0 12 16,-4-7 14-16,4 7 2 0,0 0 1 0,0 0 0 15,0-9 5-15,0 9 1 0,0 0 0 0,0 0 0 16,0 0-13-16,0 0-2 0,0 0-1 0,0 0 0 15,0 0 1-15,0 0 0 0,0 0 0 0,11 6 0 16,3-3-6-16,-7-3-1 16,0 10 0-16,0-4 0 0,0-3-1 0,0 6 0 0,4-2 0 0,-8 2 0 15,-3 1-12-15,7-1 9 0,1 0-9 0,-1 1 8 16,-4 5-8-16,1-5 10 0,-1 6-10 0,4-4 10 16,0-2 2-16,0 5 0 0,-7 1 0 15,-3-4 0-15,3 4-12 0,0 0 12 0,3-4-12 0,-3 7 12 16,-7-3-4-16,4 3 0 0,-1-4 0 15,4 4 0-15,-3 0 6 0,-1-3 1 0,-3-4 0 0,4 4 0 0,-1 3-15 16,1-4 0-16,-5-5-9 0,1-1 9 16,-3 1 0-16,-1-1 0 0,8 7 0 0,-4-7 10 0,0 0-23 0,-4 1-5 15,4-1-1-15,3-2 0 0,4-7 19 0,-7 3-12 16,4 6 12-16,3-9-10 0,0 0 10 0,0 0 0 16,0 0-9-16,0 0 9 0,0 0 0 0,0 0 0 15,0 0 0-15,0 0 0 0,0 0 17 0,3-9 5 16,4-7 1-16,0 7 0 0,1-4-23 0,2-3 8 15,1-9-8-15,-1 6 0 0,-6-2 8 0,6-5-8 0,5 1 8 16,-1-3-8-16,0 3 9 0,-4-3-9 16,4 3 12-16,-7-4-12 0,4 4 9 15,0-3-9-15,3 3 0 0,-4 3 9 0,4-9-9 0,-3 3 0 16,0 2 0-16,-1 5 0 0,4-5 8 0,-3 1-8 16,-4 3 12-16,4-3-4 0,3 0-8 0,-4 6 10 15,-3 4-10-15,0-4 10 0,4 6-2 0,-4-2-8 0,-3 5 12 0,-1 1-4 16,-6-7 2-16,3 13 0 0,3-3 0 0,-3 6 0 15,-7-10-1-15,7 10 0 0,0 0 0 0,0 0 0 16,-7 0 4-16,0 0 1 0,7 0 0 0,0 0 0 16,-7 10-14-16,0-1 0 0,-4-3 0 15,4 4 0-15,7 2 0 0,-3-2 0 0,-12 6 0 0,8-1 0 16,4-2 0-16,3 9 0 0,-4-10 0 0,-3 7 0 16,0-3-10-16,4 3-5 0,3-4-1 0,-4 4 0 15,1-3 16-15,-1 3 0 0,8-1 0 0,-4 1 0 0,-7-3 0 16,7-4-9-16,0 4 9 0,7 0-8 0,3-4 8 15,-3 4 0-15,0-3 0 0,4 2 0 0,3-5 0 0,-3 5 0 16,-8-2 0-16,4-4 0 0,7 4 13 16,-7-1 5-16,0-2 1 0,4-1 0 15,-4 1-19-15,4-1 0 0,-1 7 0 0,1-7 0 16,-8 0 0-16,4 1 0 0,4-4 0 0,0-3 0 16,-8 4-12-16,8 2-5 0,-4-9-2 0,3 9 0 15,1-9 8-15,-1 0 2 0,-10 0 0 0,8 7 0 16,6-7-19-16,-4 0-4 0,-10 0-1 0,7 0 0 15,4 0-20-15,-4-7-4 0,-4-2-1 0,1 6 0 16,0-10-111-16,3 4-23 0,0-1-4 0,0-2-725 0</inkml:trace>
  <inkml:trace contextRef="#ctx0" brushRef="#br0" timeOffset="128906.18">22165 15837 2059 0,'-7'6'45'0,"0"-6"10"0,7 0 1 0,0 0 2 0,-7 10-46 0,3-4-12 16,4-6 0-16,0 0 0 0,-3 9 16 0,-1-6 0 16,-3-3 1-16,0 7 0 0,7-7-31 0,-3 9-6 15,-8-6-2-15,4 3 0 0,3-2 5 0,1 5 1 16,-8 4 0-16,4-4 0 0,0 3 25 0,0-2 6 15,4 6 1-15,-4-7 0 0,-8 7 16 0,8-4 4 16,7 4 1-16,-3-7 0 0,-4 7 0 0,3-7 0 16,4 4 0-16,4-7 0 0,-1 4-12 0,1-4-2 15,-4-3-1-15,7 6 0 0,4 1-3 0,-1-4-1 16,-3-3 0-16,0-3 0 0,7 6 10 0,-3-2 1 16,0-4 1-16,-1 0 0 0,-3 6-10 0,0-6-1 15,4 0-1-15,-11 0 0 0,0 0-18 0,7 9 10 0,7-9-10 0,-3 10 8 16,-11-10-8-16,7 6 0 0,3-3 0 0,-6 7 8 15,3-1-8-15,-4-3 0 0,-3 4 0 0,0-1 0 16,7 0-10-16,-3 7 10 0,-11-3-13 0,3 2 5 16,4 1-9-16,-7 3-2 0,0-7 0 0,-3 4 0 15,-1 3-4-15,4-3-1 0,0 2 0 0,-7-2 0 16,0-3-6 0,3 2-2-16,1 1 0 0,-1-7 0 15,0 1-10-15,1-7-2 0,-1 3-1 0,1-3 0 16,3-6-26-16,-4-3-5 0,0-4 0 0,1 1-817 0</inkml:trace>
  <inkml:trace contextRef="#ctx0" brushRef="#br0" timeOffset="129124.95">22077 15915 1036 0,'0'0'92'0,"0"0"-73"15,14 7-19-15,0-4 0 0,-3-3 285 0,3 0 54 16,7-3 10-16,0-4 3 0,0 1-241 0,-3 3-48 16,0-7-10-16,3 4-1 15,0-3-64-15,0-1-13 0,-3-2-3 0,-4-1 0 16,7 4-52-16,-7-1-10 0,0 1-2 0,-3 0-560 16,-4-1-111-16</inkml:trace>
  <inkml:trace contextRef="#ctx0" brushRef="#br0" timeOffset="129666.38">22454 15975 748 0,'18'0'33'0,"-18"0"7"0,0 0-32 0,0 0-8 16,0 0 0-16,0 0 0 0,7-6 262 0,-7-1 50 15,0 7 11-15,4-9 1 0,3 6-232 0,-4-7-46 16,-3 1-10-16,-3 0-1 0,3 9-35 0,-4-7 0 16,-3-2 0-16,0 3 0 0,0 6 0 0,-4 0 0 15,4 0 0-15,-7 0 0 0,0 6-26 0,3-6 1 16,4 9 0-16,0 1 0 0,-10 5 14 0,6-2 11 15,4-4-13-15,0 7 5 0,0 0 22 0,0-4 5 16,-4 4 1-16,8 3 0 0,10-4 8 0,-7-2 1 16,-11-4 1-16,8 7 0 15,10 0-13-15,-4-4-2 0,-3 4-1 0,-3 0 0 0,6-4-2 0,1-2-1 16,-1-1 0-16,1 7 0 0,-4-7 0 0,7 7 0 16,7-7 0-16,-3 4 0 0,-1-7 4 0,1 3 1 15,-1 1 0-15,8-1 0 0,3 1 17 0,-3-4 4 0,-1-3 1 16,1-3 0-16,3 6-8 0,-3-6-2 0,-4 0 0 15,-3 3 0-15,3-3-28 0,-7 7-15 0,-7-7 2 0,0 0 0 32,0 0-17-32,0 0-3 0,0 0-1 0,0 9 0 15,-7-3-23-15,0 4-5 0,0-1-1 0,0 1 0 16,-8-1 22-16,8 7 4 0,0-4 1 0,4-6 0 0,-4 4 76 0,3-7 16 16,-3-3 4-16,7 0 0 0,0 0-18 0,-7 0-3 0,-3-9-1 15,6-4 0-15,4-9-28 0,-4 3-10 0,-3-9 0 0,0-10 9 16,7-2-107-16,7-7-22 15,0-13-4-15</inkml:trace>
  <inkml:trace contextRef="#ctx0" brushRef="#br0" timeOffset="-195307.93">17420 16191 1400 0,'0'0'62'0,"-7"3"13"0,-3 4-60 0,-1-1-15 16,0-3 0-16,1 3 0 0,-1-3 64 0,1-3 11 15,-1 0 1-15,4 0 1 0,-4 0-31 0,1 0-6 16,-1-9-2-16,4 9 0 0,-3-3-18 0,3-3-3 15,-4-1-1-15,4 4 0 0,0-3-5 0,-4 3-2 16,4-3 0-16,-3 2 0 0,3-2-9 0,-1 6 0 16,-2-3 0-16,6-3 8 0,-3 6 12 0,0 0 1 15,0 0 1-15,0 0 0 0,0 0 8 0,0 0 2 0,0 0 0 0,3 0 0 16,4 0 5-16,-7 0 2 0,4 6 0 0,3-6 0 16,0 0-7-16,0 0 0 0,0 0-1 0,0 0 0 15,0 0-11-15,0 0-3 0,0 0 0 0,0 0 0 16,0 0-7-16,0 0-2 0,0 0 0 0,7 3 0 15,4-3 6-15,-4 6 1 16,3-6 0-16,-3 0 0 0,4 4-2 0,-1-4 0 16,4 0 0-16,-3 0 0 0,3 6-5 0,0-6 0 0,0 0-8 0,4 3 12 15,-4-3-2-15,4 0-1 0,-1 6 0 0,1-6 0 16,0 0-9-16,-4 0 0 0,3 0 0 0,1 3 0 16,0-3 20-16,-1 7 11 0,1-7 2 0,0 0 1 15,3 0-34-15,-4 0-11 0,1 0 0 0,0 0 0 16,3 0 11-16,-3 0 0 0,-1 0 8 0,1 0-8 15,-1-7 9-15,-2 7-9 0,-1-3 12 0,0 3-12 16,0 0 11-16,0 0-11 0,-3-6 10 16,3 6-10-16,-4 0 9 0,-3 0-9 0,4 0 8 0,-4 0-8 15,-7 0 11-15,7 6-3 0,-7-6-8 0,0 0 12 0,0 0-4 16,4 0 0-16,-4 0-8 0,0 0 12 0,0 0-2 16,0 0-1-16,0 0 0 0,-4 10 0 15,4-10-9-15,-11 6 12 0,4-3-12 0,-3-3 12 16,-4 6-12-16,3-3 0 0,-3-3 0 0,3 0 8 15,-3 0-8-15,-3 7 0 0,3-7 0 0,-4 0 0 0,0 0 0 16,1 0 0-16,-4 0 8 0,3-7-8 0,0 7 0 16,-3 0 0-16,0 0 9 0,0-3-9 0,3-3 0 15,0 3 0-15,1-3 0 0,-4 6 0 0,-1-7 0 0,1 4 0 16,0 3 0-16,4-6 0 0,-5 6 0 0,1 0 0 16,4-3 0-16,-1-3 0 0,0 6 0 0,4 0 0 15,-4 0 0-15,4-4-8 0,0 4 8 0,0 0 0 0,0 0-9 16,3 4 9-16,1-4 0 0,-1 0-9 0,1 0 9 0,6 0 0 15,-3 6-8-15,0-6 8 0,7 0 0 0,-3 0 0 16,3 0-9-16,0 0 9 0,0 0 0 0,0 0-9 16,0 0 9-16,0 0-10 0,0 0 10 0,0 0-10 15,0 0 10-15,10 3 0 0,1-3 0 0,-1 0 0 16,1 6 0-16,3-6 0 0,-3 3 0 0,3-3 0 16,3 0 0-16,1 0 12 0,0 7-4 0,-1-7 0 15,-3 0-8-15,4 0 0 0,3 6 0 0,0-3 8 16,1-3-8-16,2 0 0 15,-3 9 0-15,1-9 8 0,-5 7-8 0,1-4 0 0,-1 3 0 0,-2-3 0 16,-1 4 0-16,3-4-8 0,1 3 8 0,0 3 0 16,-4-2 0-16,0-4 0 0,0 3 0 0,-3-3 0 15,3-3 0-15,-4 6-8 0,-3-2 8 0,4-4 0 16,-4 0 0-16,3 0 0 0,-10 0 0 0,0 0 0 16,4 0 9-16,-4 0 1 0,11 0 0 0,-11 0 0 0,0 0-10 0,7-4 0 15,-4 4-12-15,4-6 12 16,-7 6-33-16,4 0 1 0,-4 0 0 0,3-9 0 15,-3 9-116-15,0 0-24 0,7-3-4 0,-7 3-861 0</inkml:trace>
  <inkml:trace contextRef="#ctx0" brushRef="#br0" timeOffset="-194214.62">17593 16649 518 0,'0'0'46'0,"0"0"-37"0,-11 6-9 0,4-6 0 0,0 0 235 0,4 0 45 16,-8 0 8-16,4-6 3 0,-7 6-190 0,3 0-37 16,4-3-8-16,-3-3-2 0,-4 2-35 0,3-2-7 15,1 6-2-15,-1-9 0 0,-3 9-10 0,3-10 0 16,-3 10 0-16,0-6 0 0,-4 3 0 0,4-3 0 15,-3 3 0-15,3 3 0 16,-4-7 13-16,4 7 1 0,3-3 0 0,-3 3 0 0,-4-6 12 0,1 6 2 16,3-3 1-16,3-3 0 0,-3 6 7 0,0 0 0 15,3-4 1-15,1-2 0 0,-1 6-4 0,1-3-1 16,-1-3 0-16,4 6 0 0,0 0-8 0,0-7-3 16,0 4 0-16,0 3 0 0,3 0-4 0,4 0-1 15,0 0 0-15,0 0 0 0,0 0-1 0,0 0-1 0,0 0 0 16,0 0 0-16,0 0-4 0,0 0-1 15,0 0 0-15,0 0 0 0,0 0-9 0,0 0 12 0,11 0-12 16,-1 10 12-16,-3-10-2 0,8 9 0 16,-5-9 0-16,4 6 0 0,-3-2 1 0,6-4 0 0,-2 6 0 15,2-3 0-15,4-3 1 0,1 0 1 0,-1 0 0 16,0 0 0-16,-3 0-5 0,3 0-8 0,0 0 11 0,-4 6-11 16,1-6 11-16,0 0-11 0,3 0 10 0,-3 3-10 15,-1-3 0-15,1 0 8 16,-1 0-8-16,5 7 0 0,-8-7 16 0,3 3 0 0,-2 3 0 0,-5-6 0 15,4 9-7-15,-3-9-1 0,-1 7 0 0,-3-4 0 16,0 3-8-16,1-3 12 0,-8-3-12 0,0 0 12 16,7 6-12-16,-7-6 12 0,0 0-12 0,0 0 12 15,3 4-4-15,-3-4-8 0,0 0 12 0,0 0-4 16,0 0-8-16,0 0 10 0,0 0-10 0,0 0 10 16,-7 6-10-16,7-6 12 0,-7 3-12 0,-4-3 12 0,4 0-3 15,0-3 0-15,0-3 0 0,-3 2 0 0,3-2-9 0,-4 6 0 16,-3-9 0-16,3 9 0 0,1-10 0 0,-4 4 0 15,3 3 0-15,-3-3 0 0,-4-4 0 0,4 10 0 16,4-9 0-16,-1 6 0 0,-7-3 28 0,4 2 1 16,0-2 0-16,-3 3 0 0,-1-3-29 0,4 6-20 15,-7 0 4-15,7-7 0 0,-8 7 0 0,8-3 0 16,-7 3 0-16,7 0 0 0,0 0 16 0,-4 0 0 16,4 0 11-16,0 3-11 0,0 4 0 0,0-7 0 15,7 0 0-15,-4 6 0 0,1-6 0 16,2 0 0-16,5 3 0 0,-4-3 0 0,0 0 0 0,7 0 0 15,0 0 0-15,0 0 0 0,0 0-8 0,0 0 8 16,0 0-13-16,0 0 5 0,10 10 8 0,-6-10 0 16,7 9-9-16,-1-3 9 0,1-3 0 0,-1 4 0 15,4-7 0-15,0 9 0 0,1-9 0 0,-1 9 0 0,3-2 0 0,1-4 0 16,3 3 0-16,-3-3 0 0,3 3 0 0,-3-2 0 16,-1 2 0-16,1-3 8 0,3-3 2 0,4 6 0 15,-1-6-10-15,-6 10 0 0,3-10 0 0,0 9 0 16,-3-9 28-16,3 10 3 0,-3-10 1 0,0 6 0 15,-4-6-32-15,0 3 8 0,3 3-8 0,-3-3 0 16,-3-3 0-16,0 0 0 0,-1 7-12 0,-3-7 12 16,-7 0 0-16,7 3 0 0,-7-3 10 0,0 0-2 15,0 0-8-15,0 0 11 0,0 0-11 0,0 0 12 16,0 0-12-16,0 0 0 0,0 0 0 0,0 0 0 16,0 0-30-16,0 0-8 15,0 0-2-15,-7-3 0 16,0-4-150-16,0 4-30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66AD0-135C-4BF2-A5F6-9B3FFB016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27C3F-F8D3-4053-A9CF-2F8586445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FCA5-F0D0-4070-976D-2AEFBF22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BC288-9ACB-4C60-87D7-E50689FA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95E8F-FE25-48D7-A875-F6C983BD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3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6AB9B-965C-4F58-80E0-2C4C09E26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DC487-76C5-4BB2-B270-1812568D7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DCAA5-8024-4D12-8EB6-03E2889C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63CD-D9CE-4CEB-AFBC-7D903C8F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3A983-88AF-4EB4-89C6-8C11A95E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4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609FF-DE63-48E7-8AF6-92954034C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47761-3BEB-4319-A3E0-79A0D94EC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961F9-B2D1-41EE-A003-B73B1B18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1F33E-6993-4032-967F-2C0DCC70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0C621-7D5F-4F06-B86F-12665D29D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A4D1-F7FA-48EE-B80B-C2FE76A6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CD531-8087-48A3-8317-AB93C40A7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4A6B2-8ABE-4890-9EC7-B0445EE6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DD34C-660E-4A55-A78D-8E797F50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C5C6-FBF8-4B36-89B5-252F1406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8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1B3F-18F7-499D-B1BF-4A6C1EE04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8CF3E-0F91-441A-B4A8-304D6D417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1ABEC-6D8F-4E67-B133-E6C805D3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EA4D2-FD2D-4DD1-A50A-890A2420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BF267-06EB-4D89-A130-EF347423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6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3340-7BBD-41A2-9F15-2061765AD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E7637-04BF-4C3D-8F73-A1900B762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AAEDD-BFDB-410D-9F4C-8C313EE82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BA242-870A-4B40-B548-EE27022A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E566A-699C-4FD4-BA03-797B4059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E7662-3FF0-4051-8865-22507D91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EE4E3-B3B2-48FA-9595-D9FBCD830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CF602-46A9-4A80-83AA-CC4EFD82D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56672-67AD-4A22-ADE0-3FB13ADBE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098CC-557B-42AB-9C47-CCA9B8E9E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ABFC6-4003-4A60-8935-09223D2A1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D2C38-A4E3-4285-9601-F289A389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96C51-E623-45D4-BF4E-AD38405C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26B4B-68E7-4087-AD65-A326873C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7BCA-657D-4243-A29C-6539348B5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992DA6-58AE-47CA-A4C3-0B456C53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55316-37D8-4088-B4F0-98ADB22E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86027-9A47-4DFB-9757-F537671B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1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5D13F-1BBE-4305-8E63-B6ABB858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C592F6-6A3A-4764-BFD0-3B6408A4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C5EE6-4B0C-4915-B8BC-EA89F1158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3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BB6E-DB5F-4667-B984-87D959F3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45DEC-8722-49A6-A85C-DD9B9DF9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E996C-4545-4238-B21D-A28B4646B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546CF-DE09-486E-B131-412BEF76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20EAA-CF83-460F-91E3-553FDB3E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3E386-4344-4744-B967-D913DC62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4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9BD0-D688-49ED-BA58-F26751278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D7C28C-B22D-43FA-855B-FFECCBFF4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7D4BC-AAAC-4196-8F5E-C6A8460D4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2396C-8E1B-4261-95FB-58F42614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538E5-221B-4830-A26B-6676B7E2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5E245-4153-460D-9E87-73FF117E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02688-BDE9-42FD-901F-16077042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A672F-1CA9-4EDB-A1F8-48B480C0B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0E0D9-470B-476E-8A2E-2D0168779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CD42-0601-4AE2-AB3C-AD4FE0577EB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46C67-0762-45CB-BD0F-13E695B4E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C5F73-A353-4679-8947-351DCD041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A455-34A2-4767-BCF7-86A4E16D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8511-0D1E-4868-AC12-F3950CA57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8D111-5E27-497E-B700-C35B4CD05B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25EA3A1-4CCB-41D8-9F3F-28F1D9217BCD}"/>
                  </a:ext>
                </a:extLst>
              </p14:cNvPr>
              <p14:cNvContentPartPr/>
              <p14:nvPr/>
            </p14:nvContentPartPr>
            <p14:xfrm>
              <a:off x="104040" y="88560"/>
              <a:ext cx="11048040" cy="6565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25EA3A1-4CCB-41D8-9F3F-28F1D9217B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680" y="79200"/>
                <a:ext cx="11066760" cy="65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E9090FA-6906-423C-A973-FA089ED6C1FC}"/>
                  </a:ext>
                </a:extLst>
              </p14:cNvPr>
              <p14:cNvContentPartPr/>
              <p14:nvPr/>
            </p14:nvContentPartPr>
            <p14:xfrm>
              <a:off x="0" y="-7560"/>
              <a:ext cx="12152880" cy="6900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E9090FA-6906-423C-A973-FA089ED6C1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60" y="-16920"/>
                <a:ext cx="12171600" cy="691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221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CB915C-6C65-454B-8212-4FFDE9D8B5BD}"/>
                  </a:ext>
                </a:extLst>
              </p14:cNvPr>
              <p14:cNvContentPartPr/>
              <p14:nvPr/>
            </p14:nvContentPartPr>
            <p14:xfrm>
              <a:off x="255240" y="325440"/>
              <a:ext cx="11812680" cy="6057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CB915C-6C65-454B-8212-4FFDE9D8B5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880" y="316080"/>
                <a:ext cx="11831400" cy="607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652C83F-3438-40F4-B848-41D1D26848D5}"/>
                  </a:ext>
                </a:extLst>
              </p14:cNvPr>
              <p14:cNvContentPartPr/>
              <p14:nvPr/>
            </p14:nvContentPartPr>
            <p14:xfrm>
              <a:off x="62280" y="1562760"/>
              <a:ext cx="12128760" cy="48826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652C83F-3438-40F4-B848-41D1D26848D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920" y="1553400"/>
                <a:ext cx="12147480" cy="490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736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Antony Paulraj</dc:creator>
  <cp:lastModifiedBy>Antony Paulraj</cp:lastModifiedBy>
  <cp:revision>5</cp:revision>
  <dcterms:created xsi:type="dcterms:W3CDTF">2020-03-31T15:46:29Z</dcterms:created>
  <dcterms:modified xsi:type="dcterms:W3CDTF">2020-04-01T15:52:12Z</dcterms:modified>
</cp:coreProperties>
</file>